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21" r:id="rId3"/>
    <p:sldId id="318" r:id="rId4"/>
    <p:sldId id="319" r:id="rId5"/>
    <p:sldId id="323" r:id="rId6"/>
    <p:sldId id="272" r:id="rId7"/>
    <p:sldId id="303" r:id="rId8"/>
    <p:sldId id="291" r:id="rId9"/>
    <p:sldId id="269" r:id="rId10"/>
    <p:sldId id="316" r:id="rId11"/>
    <p:sldId id="317" r:id="rId12"/>
    <p:sldId id="324" r:id="rId13"/>
    <p:sldId id="325" r:id="rId14"/>
    <p:sldId id="271" r:id="rId15"/>
    <p:sldId id="327" r:id="rId16"/>
    <p:sldId id="314" r:id="rId17"/>
    <p:sldId id="315" r:id="rId18"/>
    <p:sldId id="261" r:id="rId19"/>
    <p:sldId id="305" r:id="rId20"/>
    <p:sldId id="309" r:id="rId21"/>
    <p:sldId id="266" r:id="rId22"/>
    <p:sldId id="311" r:id="rId23"/>
    <p:sldId id="322" r:id="rId24"/>
    <p:sldId id="310" r:id="rId25"/>
    <p:sldId id="326" r:id="rId26"/>
    <p:sldId id="312" r:id="rId27"/>
    <p:sldId id="328" r:id="rId28"/>
    <p:sldId id="281" r:id="rId29"/>
    <p:sldId id="282" r:id="rId30"/>
    <p:sldId id="283" r:id="rId31"/>
    <p:sldId id="286" r:id="rId32"/>
    <p:sldId id="296" r:id="rId33"/>
    <p:sldId id="298" r:id="rId34"/>
    <p:sldId id="299"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F98AB0-6DE0-4546-9AA6-392204E5F667}" v="758" dt="2020-12-25T08:24:51.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1"/>
    <p:restoredTop sz="82177"/>
  </p:normalViewPr>
  <p:slideViewPr>
    <p:cSldViewPr>
      <p:cViewPr varScale="1">
        <p:scale>
          <a:sx n="84" d="100"/>
          <a:sy n="84" d="100"/>
        </p:scale>
        <p:origin x="192"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C0F98AB0-6DE0-4546-9AA6-392204E5F667}"/>
    <pc:docChg chg="undo custSel mod addSld delSld modSld">
      <pc:chgData name="文婷 柴" userId="cc3e45de-2f49-4c89-aeff-00e7b5b5da7e" providerId="ADAL" clId="{C0F98AB0-6DE0-4546-9AA6-392204E5F667}" dt="2020-12-30T01:23:32.150" v="1335" actId="680"/>
      <pc:docMkLst>
        <pc:docMk/>
      </pc:docMkLst>
      <pc:sldChg chg="addSp modSp mod">
        <pc:chgData name="文婷 柴" userId="cc3e45de-2f49-4c89-aeff-00e7b5b5da7e" providerId="ADAL" clId="{C0F98AB0-6DE0-4546-9AA6-392204E5F667}" dt="2020-11-27T08:43:31.278" v="227" actId="20577"/>
        <pc:sldMkLst>
          <pc:docMk/>
          <pc:sldMk cId="0" sldId="256"/>
        </pc:sldMkLst>
        <pc:spChg chg="add mod">
          <ac:chgData name="文婷 柴" userId="cc3e45de-2f49-4c89-aeff-00e7b5b5da7e" providerId="ADAL" clId="{C0F98AB0-6DE0-4546-9AA6-392204E5F667}" dt="2020-11-27T08:43:31.278" v="227" actId="20577"/>
          <ac:spMkLst>
            <pc:docMk/>
            <pc:sldMk cId="0" sldId="256"/>
            <ac:spMk id="4" creationId="{A6A404AC-80F6-3F4F-9F55-AAA8249602F2}"/>
          </ac:spMkLst>
        </pc:spChg>
      </pc:sldChg>
      <pc:sldChg chg="addSp modSp mod modAnim modNotesTx">
        <pc:chgData name="文婷 柴" userId="cc3e45de-2f49-4c89-aeff-00e7b5b5da7e" providerId="ADAL" clId="{C0F98AB0-6DE0-4546-9AA6-392204E5F667}" dt="2020-12-07T06:38:08.989" v="936"/>
        <pc:sldMkLst>
          <pc:docMk/>
          <pc:sldMk cId="0" sldId="261"/>
        </pc:sldMkLst>
        <pc:spChg chg="mod">
          <ac:chgData name="文婷 柴" userId="cc3e45de-2f49-4c89-aeff-00e7b5b5da7e" providerId="ADAL" clId="{C0F98AB0-6DE0-4546-9AA6-392204E5F667}" dt="2020-12-07T06:28:26.279" v="887" actId="1076"/>
          <ac:spMkLst>
            <pc:docMk/>
            <pc:sldMk cId="0" sldId="261"/>
            <ac:spMk id="2" creationId="{00000000-0000-0000-0000-000000000000}"/>
          </ac:spMkLst>
        </pc:spChg>
        <pc:spChg chg="mod">
          <ac:chgData name="文婷 柴" userId="cc3e45de-2f49-4c89-aeff-00e7b5b5da7e" providerId="ADAL" clId="{C0F98AB0-6DE0-4546-9AA6-392204E5F667}" dt="2020-12-07T06:36:32.532" v="928" actId="1076"/>
          <ac:spMkLst>
            <pc:docMk/>
            <pc:sldMk cId="0" sldId="261"/>
            <ac:spMk id="3" creationId="{00000000-0000-0000-0000-000000000000}"/>
          </ac:spMkLst>
        </pc:spChg>
        <pc:spChg chg="add mod">
          <ac:chgData name="文婷 柴" userId="cc3e45de-2f49-4c89-aeff-00e7b5b5da7e" providerId="ADAL" clId="{C0F98AB0-6DE0-4546-9AA6-392204E5F667}" dt="2020-12-07T06:37:28.098" v="933" actId="1076"/>
          <ac:spMkLst>
            <pc:docMk/>
            <pc:sldMk cId="0" sldId="261"/>
            <ac:spMk id="5" creationId="{C81E4539-343C-EC40-AAE9-8A9B088D801B}"/>
          </ac:spMkLst>
        </pc:spChg>
        <pc:picChg chg="mod">
          <ac:chgData name="文婷 柴" userId="cc3e45de-2f49-4c89-aeff-00e7b5b5da7e" providerId="ADAL" clId="{C0F98AB0-6DE0-4546-9AA6-392204E5F667}" dt="2020-12-07T06:35:04.062" v="917" actId="1076"/>
          <ac:picMkLst>
            <pc:docMk/>
            <pc:sldMk cId="0" sldId="261"/>
            <ac:picMk id="4" creationId="{00000000-0000-0000-0000-000000000000}"/>
          </ac:picMkLst>
        </pc:picChg>
      </pc:sldChg>
      <pc:sldChg chg="modSp">
        <pc:chgData name="文婷 柴" userId="cc3e45de-2f49-4c89-aeff-00e7b5b5da7e" providerId="ADAL" clId="{C0F98AB0-6DE0-4546-9AA6-392204E5F667}" dt="2020-11-19T06:27:00.984" v="162" actId="20577"/>
        <pc:sldMkLst>
          <pc:docMk/>
          <pc:sldMk cId="0" sldId="266"/>
        </pc:sldMkLst>
        <pc:spChg chg="mod">
          <ac:chgData name="文婷 柴" userId="cc3e45de-2f49-4c89-aeff-00e7b5b5da7e" providerId="ADAL" clId="{C0F98AB0-6DE0-4546-9AA6-392204E5F667}" dt="2020-11-19T06:27:00.984" v="162" actId="20577"/>
          <ac:spMkLst>
            <pc:docMk/>
            <pc:sldMk cId="0" sldId="266"/>
            <ac:spMk id="3" creationId="{00000000-0000-0000-0000-000000000000}"/>
          </ac:spMkLst>
        </pc:spChg>
      </pc:sldChg>
      <pc:sldChg chg="modSp mod">
        <pc:chgData name="文婷 柴" userId="cc3e45de-2f49-4c89-aeff-00e7b5b5da7e" providerId="ADAL" clId="{C0F98AB0-6DE0-4546-9AA6-392204E5F667}" dt="2020-12-07T05:56:24.280" v="716" actId="20577"/>
        <pc:sldMkLst>
          <pc:docMk/>
          <pc:sldMk cId="0" sldId="269"/>
        </pc:sldMkLst>
        <pc:spChg chg="mod">
          <ac:chgData name="文婷 柴" userId="cc3e45de-2f49-4c89-aeff-00e7b5b5da7e" providerId="ADAL" clId="{C0F98AB0-6DE0-4546-9AA6-392204E5F667}" dt="2020-12-07T05:56:24.280" v="716" actId="20577"/>
          <ac:spMkLst>
            <pc:docMk/>
            <pc:sldMk cId="0" sldId="269"/>
            <ac:spMk id="3" creationId="{00000000-0000-0000-0000-000000000000}"/>
          </ac:spMkLst>
        </pc:spChg>
      </pc:sldChg>
      <pc:sldChg chg="addSp modSp mod modAnim modNotesTx">
        <pc:chgData name="文婷 柴" userId="cc3e45de-2f49-4c89-aeff-00e7b5b5da7e" providerId="ADAL" clId="{C0F98AB0-6DE0-4546-9AA6-392204E5F667}" dt="2020-12-25T08:24:51.769" v="1334" actId="20577"/>
        <pc:sldMkLst>
          <pc:docMk/>
          <pc:sldMk cId="1938197429" sldId="272"/>
        </pc:sldMkLst>
        <pc:spChg chg="mod">
          <ac:chgData name="文婷 柴" userId="cc3e45de-2f49-4c89-aeff-00e7b5b5da7e" providerId="ADAL" clId="{C0F98AB0-6DE0-4546-9AA6-392204E5F667}" dt="2020-12-07T05:37:14.938" v="680" actId="20577"/>
          <ac:spMkLst>
            <pc:docMk/>
            <pc:sldMk cId="1938197429" sldId="272"/>
            <ac:spMk id="2" creationId="{00000000-0000-0000-0000-000000000000}"/>
          </ac:spMkLst>
        </pc:spChg>
        <pc:spChg chg="mod">
          <ac:chgData name="文婷 柴" userId="cc3e45de-2f49-4c89-aeff-00e7b5b5da7e" providerId="ADAL" clId="{C0F98AB0-6DE0-4546-9AA6-392204E5F667}" dt="2020-12-25T08:14:32.732" v="1113" actId="20577"/>
          <ac:spMkLst>
            <pc:docMk/>
            <pc:sldMk cId="1938197429" sldId="272"/>
            <ac:spMk id="3" creationId="{00000000-0000-0000-0000-000000000000}"/>
          </ac:spMkLst>
        </pc:spChg>
        <pc:spChg chg="add mod">
          <ac:chgData name="文婷 柴" userId="cc3e45de-2f49-4c89-aeff-00e7b5b5da7e" providerId="ADAL" clId="{C0F98AB0-6DE0-4546-9AA6-392204E5F667}" dt="2020-12-25T08:24:14.712" v="1331" actId="20577"/>
          <ac:spMkLst>
            <pc:docMk/>
            <pc:sldMk cId="1938197429" sldId="272"/>
            <ac:spMk id="4" creationId="{EF9E92DE-4B46-1145-906D-3487A71BF635}"/>
          </ac:spMkLst>
        </pc:spChg>
        <pc:spChg chg="mod">
          <ac:chgData name="文婷 柴" userId="cc3e45de-2f49-4c89-aeff-00e7b5b5da7e" providerId="ADAL" clId="{C0F98AB0-6DE0-4546-9AA6-392204E5F667}" dt="2020-12-07T01:16:35.291" v="318" actId="1076"/>
          <ac:spMkLst>
            <pc:docMk/>
            <pc:sldMk cId="1938197429" sldId="272"/>
            <ac:spMk id="8" creationId="{4CEC03A9-C27B-A04A-8963-CD4CC5078A66}"/>
          </ac:spMkLst>
        </pc:spChg>
        <pc:spChg chg="mod">
          <ac:chgData name="文婷 柴" userId="cc3e45de-2f49-4c89-aeff-00e7b5b5da7e" providerId="ADAL" clId="{C0F98AB0-6DE0-4546-9AA6-392204E5F667}" dt="2020-12-07T01:16:35.291" v="318" actId="1076"/>
          <ac:spMkLst>
            <pc:docMk/>
            <pc:sldMk cId="1938197429" sldId="272"/>
            <ac:spMk id="9" creationId="{4D166B8A-3392-2843-AD6D-AD72B465E5C8}"/>
          </ac:spMkLst>
        </pc:spChg>
        <pc:spChg chg="mod">
          <ac:chgData name="文婷 柴" userId="cc3e45de-2f49-4c89-aeff-00e7b5b5da7e" providerId="ADAL" clId="{C0F98AB0-6DE0-4546-9AA6-392204E5F667}" dt="2020-12-07T01:16:35.291" v="318" actId="1076"/>
          <ac:spMkLst>
            <pc:docMk/>
            <pc:sldMk cId="1938197429" sldId="272"/>
            <ac:spMk id="10" creationId="{914821A9-A56C-E541-90BF-686B878C62B2}"/>
          </ac:spMkLst>
        </pc:spChg>
        <pc:spChg chg="mod">
          <ac:chgData name="文婷 柴" userId="cc3e45de-2f49-4c89-aeff-00e7b5b5da7e" providerId="ADAL" clId="{C0F98AB0-6DE0-4546-9AA6-392204E5F667}" dt="2020-12-07T01:16:35.291" v="318" actId="1076"/>
          <ac:spMkLst>
            <pc:docMk/>
            <pc:sldMk cId="1938197429" sldId="272"/>
            <ac:spMk id="11" creationId="{AA41C4A3-5F51-E042-976A-333B1852A3CC}"/>
          </ac:spMkLst>
        </pc:spChg>
        <pc:spChg chg="mod">
          <ac:chgData name="文婷 柴" userId="cc3e45de-2f49-4c89-aeff-00e7b5b5da7e" providerId="ADAL" clId="{C0F98AB0-6DE0-4546-9AA6-392204E5F667}" dt="2020-12-07T01:16:35.291" v="318" actId="1076"/>
          <ac:spMkLst>
            <pc:docMk/>
            <pc:sldMk cId="1938197429" sldId="272"/>
            <ac:spMk id="13" creationId="{8630EB87-CD23-D944-8398-A7DB3DD3FD9A}"/>
          </ac:spMkLst>
        </pc:spChg>
        <pc:spChg chg="mod">
          <ac:chgData name="文婷 柴" userId="cc3e45de-2f49-4c89-aeff-00e7b5b5da7e" providerId="ADAL" clId="{C0F98AB0-6DE0-4546-9AA6-392204E5F667}" dt="2020-12-07T01:16:35.291" v="318" actId="1076"/>
          <ac:spMkLst>
            <pc:docMk/>
            <pc:sldMk cId="1938197429" sldId="272"/>
            <ac:spMk id="14" creationId="{C97190C5-D2CF-C44E-B2C7-8E49F0DB1873}"/>
          </ac:spMkLst>
        </pc:spChg>
        <pc:spChg chg="mod">
          <ac:chgData name="文婷 柴" userId="cc3e45de-2f49-4c89-aeff-00e7b5b5da7e" providerId="ADAL" clId="{C0F98AB0-6DE0-4546-9AA6-392204E5F667}" dt="2020-12-07T01:16:35.291" v="318" actId="1076"/>
          <ac:spMkLst>
            <pc:docMk/>
            <pc:sldMk cId="1938197429" sldId="272"/>
            <ac:spMk id="15" creationId="{601DE9A8-A884-4C48-B476-7453516B77F6}"/>
          </ac:spMkLst>
        </pc:spChg>
        <pc:spChg chg="mod">
          <ac:chgData name="文婷 柴" userId="cc3e45de-2f49-4c89-aeff-00e7b5b5da7e" providerId="ADAL" clId="{C0F98AB0-6DE0-4546-9AA6-392204E5F667}" dt="2020-12-07T01:16:35.291" v="318" actId="1076"/>
          <ac:spMkLst>
            <pc:docMk/>
            <pc:sldMk cId="1938197429" sldId="272"/>
            <ac:spMk id="16" creationId="{AB17ED65-CD6E-8442-9700-C7B7166A7D17}"/>
          </ac:spMkLst>
        </pc:spChg>
        <pc:spChg chg="mod">
          <ac:chgData name="文婷 柴" userId="cc3e45de-2f49-4c89-aeff-00e7b5b5da7e" providerId="ADAL" clId="{C0F98AB0-6DE0-4546-9AA6-392204E5F667}" dt="2020-12-07T01:16:35.291" v="318" actId="1076"/>
          <ac:spMkLst>
            <pc:docMk/>
            <pc:sldMk cId="1938197429" sldId="272"/>
            <ac:spMk id="17" creationId="{83C68B54-DF92-544C-BC7B-E00F9EA7FFDE}"/>
          </ac:spMkLst>
        </pc:spChg>
        <pc:spChg chg="mod">
          <ac:chgData name="文婷 柴" userId="cc3e45de-2f49-4c89-aeff-00e7b5b5da7e" providerId="ADAL" clId="{C0F98AB0-6DE0-4546-9AA6-392204E5F667}" dt="2020-12-07T01:16:35.291" v="318" actId="1076"/>
          <ac:spMkLst>
            <pc:docMk/>
            <pc:sldMk cId="1938197429" sldId="272"/>
            <ac:spMk id="18" creationId="{FA2656B5-BF17-5F43-AFC1-EDA8D2715653}"/>
          </ac:spMkLst>
        </pc:spChg>
        <pc:spChg chg="mod">
          <ac:chgData name="文婷 柴" userId="cc3e45de-2f49-4c89-aeff-00e7b5b5da7e" providerId="ADAL" clId="{C0F98AB0-6DE0-4546-9AA6-392204E5F667}" dt="2020-12-07T01:16:35.291" v="318" actId="1076"/>
          <ac:spMkLst>
            <pc:docMk/>
            <pc:sldMk cId="1938197429" sldId="272"/>
            <ac:spMk id="19" creationId="{2C9DE236-9E2A-2C4B-AC6B-47717CF6A49C}"/>
          </ac:spMkLst>
        </pc:spChg>
        <pc:spChg chg="mod">
          <ac:chgData name="文婷 柴" userId="cc3e45de-2f49-4c89-aeff-00e7b5b5da7e" providerId="ADAL" clId="{C0F98AB0-6DE0-4546-9AA6-392204E5F667}" dt="2020-12-07T01:16:35.291" v="318" actId="1076"/>
          <ac:spMkLst>
            <pc:docMk/>
            <pc:sldMk cId="1938197429" sldId="272"/>
            <ac:spMk id="20" creationId="{DC0FE165-C09A-0C44-B7D6-7F0357C0DD16}"/>
          </ac:spMkLst>
        </pc:spChg>
        <pc:spChg chg="add mod">
          <ac:chgData name="文婷 柴" userId="cc3e45de-2f49-4c89-aeff-00e7b5b5da7e" providerId="ADAL" clId="{C0F98AB0-6DE0-4546-9AA6-392204E5F667}" dt="2020-12-25T08:24:51.769" v="1334" actId="20577"/>
          <ac:spMkLst>
            <pc:docMk/>
            <pc:sldMk cId="1938197429" sldId="272"/>
            <ac:spMk id="21" creationId="{F000DB36-E393-F042-A14E-0CC042906C99}"/>
          </ac:spMkLst>
        </pc:spChg>
        <pc:grpChg chg="add mod">
          <ac:chgData name="文婷 柴" userId="cc3e45de-2f49-4c89-aeff-00e7b5b5da7e" providerId="ADAL" clId="{C0F98AB0-6DE0-4546-9AA6-392204E5F667}" dt="2020-12-07T01:16:35.291" v="318" actId="1076"/>
          <ac:grpSpMkLst>
            <pc:docMk/>
            <pc:sldMk cId="1938197429" sldId="272"/>
            <ac:grpSpMk id="5" creationId="{66340A00-5235-B245-BC26-7233076E4871}"/>
          </ac:grpSpMkLst>
        </pc:grpChg>
        <pc:grpChg chg="mod">
          <ac:chgData name="文婷 柴" userId="cc3e45de-2f49-4c89-aeff-00e7b5b5da7e" providerId="ADAL" clId="{C0F98AB0-6DE0-4546-9AA6-392204E5F667}" dt="2020-12-07T01:16:35.291" v="318" actId="1076"/>
          <ac:grpSpMkLst>
            <pc:docMk/>
            <pc:sldMk cId="1938197429" sldId="272"/>
            <ac:grpSpMk id="6" creationId="{59FE8C26-BB73-4A4E-B2C1-C7613DDC9AD3}"/>
          </ac:grpSpMkLst>
        </pc:grpChg>
        <pc:grpChg chg="mod">
          <ac:chgData name="文婷 柴" userId="cc3e45de-2f49-4c89-aeff-00e7b5b5da7e" providerId="ADAL" clId="{C0F98AB0-6DE0-4546-9AA6-392204E5F667}" dt="2020-12-07T01:16:35.291" v="318" actId="1076"/>
          <ac:grpSpMkLst>
            <pc:docMk/>
            <pc:sldMk cId="1938197429" sldId="272"/>
            <ac:grpSpMk id="7" creationId="{FF5DB98C-8E37-294B-A62D-E9C9634B1265}"/>
          </ac:grpSpMkLst>
        </pc:grpChg>
        <pc:picChg chg="mod">
          <ac:chgData name="文婷 柴" userId="cc3e45de-2f49-4c89-aeff-00e7b5b5da7e" providerId="ADAL" clId="{C0F98AB0-6DE0-4546-9AA6-392204E5F667}" dt="2020-12-07T01:16:35.291" v="318" actId="1076"/>
          <ac:picMkLst>
            <pc:docMk/>
            <pc:sldMk cId="1938197429" sldId="272"/>
            <ac:picMk id="12" creationId="{CCB8CBFD-D8F6-EF4E-9475-2F9194F41567}"/>
          </ac:picMkLst>
        </pc:picChg>
      </pc:sldChg>
      <pc:sldChg chg="del">
        <pc:chgData name="文婷 柴" userId="cc3e45de-2f49-4c89-aeff-00e7b5b5da7e" providerId="ADAL" clId="{C0F98AB0-6DE0-4546-9AA6-392204E5F667}" dt="2020-12-09T03:51:29.951" v="961" actId="2696"/>
        <pc:sldMkLst>
          <pc:docMk/>
          <pc:sldMk cId="110854352" sldId="273"/>
        </pc:sldMkLst>
      </pc:sldChg>
      <pc:sldChg chg="add del">
        <pc:chgData name="文婷 柴" userId="cc3e45de-2f49-4c89-aeff-00e7b5b5da7e" providerId="ADAL" clId="{C0F98AB0-6DE0-4546-9AA6-392204E5F667}" dt="2020-12-09T03:49:36.503" v="958" actId="2696"/>
        <pc:sldMkLst>
          <pc:docMk/>
          <pc:sldMk cId="893730286" sldId="282"/>
        </pc:sldMkLst>
      </pc:sldChg>
      <pc:sldChg chg="del">
        <pc:chgData name="文婷 柴" userId="cc3e45de-2f49-4c89-aeff-00e7b5b5da7e" providerId="ADAL" clId="{C0F98AB0-6DE0-4546-9AA6-392204E5F667}" dt="2020-12-07T01:16:51.463" v="319" actId="2696"/>
        <pc:sldMkLst>
          <pc:docMk/>
          <pc:sldMk cId="2061740656" sldId="289"/>
        </pc:sldMkLst>
      </pc:sldChg>
      <pc:sldChg chg="modSp">
        <pc:chgData name="文婷 柴" userId="cc3e45de-2f49-4c89-aeff-00e7b5b5da7e" providerId="ADAL" clId="{C0F98AB0-6DE0-4546-9AA6-392204E5F667}" dt="2020-12-07T05:56:31.309" v="718" actId="20577"/>
        <pc:sldMkLst>
          <pc:docMk/>
          <pc:sldMk cId="1800005477" sldId="291"/>
        </pc:sldMkLst>
        <pc:spChg chg="mod">
          <ac:chgData name="文婷 柴" userId="cc3e45de-2f49-4c89-aeff-00e7b5b5da7e" providerId="ADAL" clId="{C0F98AB0-6DE0-4546-9AA6-392204E5F667}" dt="2020-11-19T06:20:33.332" v="25" actId="1076"/>
          <ac:spMkLst>
            <pc:docMk/>
            <pc:sldMk cId="1800005477" sldId="291"/>
            <ac:spMk id="32810" creationId="{00000000-0000-0000-0000-000000000000}"/>
          </ac:spMkLst>
        </pc:spChg>
        <pc:spChg chg="mod">
          <ac:chgData name="文婷 柴" userId="cc3e45de-2f49-4c89-aeff-00e7b5b5da7e" providerId="ADAL" clId="{C0F98AB0-6DE0-4546-9AA6-392204E5F667}" dt="2020-11-19T06:20:24.989" v="24" actId="1076"/>
          <ac:spMkLst>
            <pc:docMk/>
            <pc:sldMk cId="1800005477" sldId="291"/>
            <ac:spMk id="32811" creationId="{00000000-0000-0000-0000-000000000000}"/>
          </ac:spMkLst>
        </pc:spChg>
        <pc:spChg chg="mod">
          <ac:chgData name="文婷 柴" userId="cc3e45de-2f49-4c89-aeff-00e7b5b5da7e" providerId="ADAL" clId="{C0F98AB0-6DE0-4546-9AA6-392204E5F667}" dt="2020-11-19T06:20:21.964" v="23" actId="1076"/>
          <ac:spMkLst>
            <pc:docMk/>
            <pc:sldMk cId="1800005477" sldId="291"/>
            <ac:spMk id="32812" creationId="{00000000-0000-0000-0000-000000000000}"/>
          </ac:spMkLst>
        </pc:spChg>
        <pc:spChg chg="mod">
          <ac:chgData name="文婷 柴" userId="cc3e45de-2f49-4c89-aeff-00e7b5b5da7e" providerId="ADAL" clId="{C0F98AB0-6DE0-4546-9AA6-392204E5F667}" dt="2020-12-07T05:56:31.309" v="718" actId="20577"/>
          <ac:spMkLst>
            <pc:docMk/>
            <pc:sldMk cId="1800005477" sldId="291"/>
            <ac:spMk id="32813" creationId="{00000000-0000-0000-0000-000000000000}"/>
          </ac:spMkLst>
        </pc:spChg>
      </pc:sldChg>
      <pc:sldChg chg="modSp del">
        <pc:chgData name="文婷 柴" userId="cc3e45de-2f49-4c89-aeff-00e7b5b5da7e" providerId="ADAL" clId="{C0F98AB0-6DE0-4546-9AA6-392204E5F667}" dt="2020-12-09T03:50:30.580" v="959" actId="2696"/>
        <pc:sldMkLst>
          <pc:docMk/>
          <pc:sldMk cId="596990606" sldId="295"/>
        </pc:sldMkLst>
        <pc:spChg chg="mod">
          <ac:chgData name="文婷 柴" userId="cc3e45de-2f49-4c89-aeff-00e7b5b5da7e" providerId="ADAL" clId="{C0F98AB0-6DE0-4546-9AA6-392204E5F667}" dt="2020-12-07T01:34:14.071" v="406" actId="20577"/>
          <ac:spMkLst>
            <pc:docMk/>
            <pc:sldMk cId="596990606" sldId="295"/>
            <ac:spMk id="57347" creationId="{00000000-0000-0000-0000-000000000000}"/>
          </ac:spMkLst>
        </pc:spChg>
      </pc:sldChg>
      <pc:sldChg chg="addSp delSp modSp mod modAnim">
        <pc:chgData name="文婷 柴" userId="cc3e45de-2f49-4c89-aeff-00e7b5b5da7e" providerId="ADAL" clId="{C0F98AB0-6DE0-4546-9AA6-392204E5F667}" dt="2020-12-25T08:22:31.277" v="1328"/>
        <pc:sldMkLst>
          <pc:docMk/>
          <pc:sldMk cId="875869446" sldId="303"/>
        </pc:sldMkLst>
        <pc:spChg chg="mod">
          <ac:chgData name="文婷 柴" userId="cc3e45de-2f49-4c89-aeff-00e7b5b5da7e" providerId="ADAL" clId="{C0F98AB0-6DE0-4546-9AA6-392204E5F667}" dt="2020-12-07T01:18:38" v="333" actId="20577"/>
          <ac:spMkLst>
            <pc:docMk/>
            <pc:sldMk cId="875869446" sldId="303"/>
            <ac:spMk id="4" creationId="{00000000-0000-0000-0000-000000000000}"/>
          </ac:spMkLst>
        </pc:spChg>
        <pc:spChg chg="add mod">
          <ac:chgData name="文婷 柴" userId="cc3e45de-2f49-4c89-aeff-00e7b5b5da7e" providerId="ADAL" clId="{C0F98AB0-6DE0-4546-9AA6-392204E5F667}" dt="2020-12-25T08:17:42.551" v="1149" actId="1076"/>
          <ac:spMkLst>
            <pc:docMk/>
            <pc:sldMk cId="875869446" sldId="303"/>
            <ac:spMk id="5" creationId="{FFA13C14-D91A-7747-9601-437ACDC451F3}"/>
          </ac:spMkLst>
        </pc:spChg>
        <pc:spChg chg="add mod">
          <ac:chgData name="文婷 柴" userId="cc3e45de-2f49-4c89-aeff-00e7b5b5da7e" providerId="ADAL" clId="{C0F98AB0-6DE0-4546-9AA6-392204E5F667}" dt="2020-12-25T08:17:42.551" v="1149" actId="1076"/>
          <ac:spMkLst>
            <pc:docMk/>
            <pc:sldMk cId="875869446" sldId="303"/>
            <ac:spMk id="6" creationId="{74FDAE40-6EC7-C341-AA94-4E8ECBC183C6}"/>
          </ac:spMkLst>
        </pc:spChg>
        <pc:spChg chg="add mod">
          <ac:chgData name="文婷 柴" userId="cc3e45de-2f49-4c89-aeff-00e7b5b5da7e" providerId="ADAL" clId="{C0F98AB0-6DE0-4546-9AA6-392204E5F667}" dt="2020-12-25T08:17:33.930" v="1148" actId="1076"/>
          <ac:spMkLst>
            <pc:docMk/>
            <pc:sldMk cId="875869446" sldId="303"/>
            <ac:spMk id="7" creationId="{A3188616-EB01-EB46-A409-10E81D31836A}"/>
          </ac:spMkLst>
        </pc:spChg>
        <pc:spChg chg="add del mod">
          <ac:chgData name="文婷 柴" userId="cc3e45de-2f49-4c89-aeff-00e7b5b5da7e" providerId="ADAL" clId="{C0F98AB0-6DE0-4546-9AA6-392204E5F667}" dt="2020-12-25T08:16:04.149" v="1139"/>
          <ac:spMkLst>
            <pc:docMk/>
            <pc:sldMk cId="875869446" sldId="303"/>
            <ac:spMk id="8" creationId="{CCEF9274-EC51-7C46-91D8-2430C93C3F0E}"/>
          </ac:spMkLst>
        </pc:spChg>
        <pc:spChg chg="add mod">
          <ac:chgData name="文婷 柴" userId="cc3e45de-2f49-4c89-aeff-00e7b5b5da7e" providerId="ADAL" clId="{C0F98AB0-6DE0-4546-9AA6-392204E5F667}" dt="2020-12-25T08:17:33.930" v="1148" actId="1076"/>
          <ac:spMkLst>
            <pc:docMk/>
            <pc:sldMk cId="875869446" sldId="303"/>
            <ac:spMk id="9" creationId="{89BF0615-73FD-C747-9C67-02718F2C2DB1}"/>
          </ac:spMkLst>
        </pc:spChg>
        <pc:spChg chg="add mod">
          <ac:chgData name="文婷 柴" userId="cc3e45de-2f49-4c89-aeff-00e7b5b5da7e" providerId="ADAL" clId="{C0F98AB0-6DE0-4546-9AA6-392204E5F667}" dt="2020-12-25T08:18:59.952" v="1247" actId="1076"/>
          <ac:spMkLst>
            <pc:docMk/>
            <pc:sldMk cId="875869446" sldId="303"/>
            <ac:spMk id="10" creationId="{C4B13FAF-67F4-2E46-8942-33486D2EDECC}"/>
          </ac:spMkLst>
        </pc:spChg>
        <pc:spChg chg="add mod">
          <ac:chgData name="文婷 柴" userId="cc3e45de-2f49-4c89-aeff-00e7b5b5da7e" providerId="ADAL" clId="{C0F98AB0-6DE0-4546-9AA6-392204E5F667}" dt="2020-12-25T08:20:52.177" v="1313" actId="1076"/>
          <ac:spMkLst>
            <pc:docMk/>
            <pc:sldMk cId="875869446" sldId="303"/>
            <ac:spMk id="11" creationId="{64BCBEF0-6EC1-EF49-9185-7122AEA34E74}"/>
          </ac:spMkLst>
        </pc:spChg>
        <pc:picChg chg="mod">
          <ac:chgData name="文婷 柴" userId="cc3e45de-2f49-4c89-aeff-00e7b5b5da7e" providerId="ADAL" clId="{C0F98AB0-6DE0-4546-9AA6-392204E5F667}" dt="2020-12-25T08:17:42.551" v="1149" actId="1076"/>
          <ac:picMkLst>
            <pc:docMk/>
            <pc:sldMk cId="875869446" sldId="303"/>
            <ac:picMk id="2" creationId="{00000000-0000-0000-0000-000000000000}"/>
          </ac:picMkLst>
        </pc:picChg>
        <pc:picChg chg="mod">
          <ac:chgData name="文婷 柴" userId="cc3e45de-2f49-4c89-aeff-00e7b5b5da7e" providerId="ADAL" clId="{C0F98AB0-6DE0-4546-9AA6-392204E5F667}" dt="2020-12-25T08:17:33.930" v="1148" actId="1076"/>
          <ac:picMkLst>
            <pc:docMk/>
            <pc:sldMk cId="875869446" sldId="303"/>
            <ac:picMk id="3" creationId="{00000000-0000-0000-0000-000000000000}"/>
          </ac:picMkLst>
        </pc:picChg>
        <pc:cxnChg chg="add mod">
          <ac:chgData name="文婷 柴" userId="cc3e45de-2f49-4c89-aeff-00e7b5b5da7e" providerId="ADAL" clId="{C0F98AB0-6DE0-4546-9AA6-392204E5F667}" dt="2020-12-25T08:21:52.341" v="1324" actId="1582"/>
          <ac:cxnSpMkLst>
            <pc:docMk/>
            <pc:sldMk cId="875869446" sldId="303"/>
            <ac:cxnSpMk id="13" creationId="{99D00DB6-159A-D84D-A0F6-4127878F592B}"/>
          </ac:cxnSpMkLst>
        </pc:cxnChg>
        <pc:cxnChg chg="add mod">
          <ac:chgData name="文婷 柴" userId="cc3e45de-2f49-4c89-aeff-00e7b5b5da7e" providerId="ADAL" clId="{C0F98AB0-6DE0-4546-9AA6-392204E5F667}" dt="2020-12-25T08:21:45.924" v="1323" actId="1582"/>
          <ac:cxnSpMkLst>
            <pc:docMk/>
            <pc:sldMk cId="875869446" sldId="303"/>
            <ac:cxnSpMk id="16" creationId="{A0DB3576-A119-C149-B780-EBF6DFE59858}"/>
          </ac:cxnSpMkLst>
        </pc:cxnChg>
      </pc:sldChg>
      <pc:sldChg chg="addSp modSp modAnim">
        <pc:chgData name="文婷 柴" userId="cc3e45de-2f49-4c89-aeff-00e7b5b5da7e" providerId="ADAL" clId="{C0F98AB0-6DE0-4546-9AA6-392204E5F667}" dt="2020-12-07T01:54:30.956" v="547"/>
        <pc:sldMkLst>
          <pc:docMk/>
          <pc:sldMk cId="1076501772" sldId="305"/>
        </pc:sldMkLst>
        <pc:picChg chg="add mod">
          <ac:chgData name="文婷 柴" userId="cc3e45de-2f49-4c89-aeff-00e7b5b5da7e" providerId="ADAL" clId="{C0F98AB0-6DE0-4546-9AA6-392204E5F667}" dt="2020-12-07T01:54:14.123" v="544" actId="1076"/>
          <ac:picMkLst>
            <pc:docMk/>
            <pc:sldMk cId="1076501772" sldId="305"/>
            <ac:picMk id="3" creationId="{2279F23F-555F-7B46-BB59-DE7A3B2EB189}"/>
          </ac:picMkLst>
        </pc:picChg>
        <pc:picChg chg="add mod">
          <ac:chgData name="文婷 柴" userId="cc3e45de-2f49-4c89-aeff-00e7b5b5da7e" providerId="ADAL" clId="{C0F98AB0-6DE0-4546-9AA6-392204E5F667}" dt="2020-12-07T01:54:28.063" v="546" actId="1076"/>
          <ac:picMkLst>
            <pc:docMk/>
            <pc:sldMk cId="1076501772" sldId="305"/>
            <ac:picMk id="4" creationId="{2D08A64B-A969-EF4E-B3D6-8908A399D2DF}"/>
          </ac:picMkLst>
        </pc:picChg>
        <pc:picChg chg="mod">
          <ac:chgData name="文婷 柴" userId="cc3e45de-2f49-4c89-aeff-00e7b5b5da7e" providerId="ADAL" clId="{C0F98AB0-6DE0-4546-9AA6-392204E5F667}" dt="2020-12-07T01:53:40.245" v="538" actId="732"/>
          <ac:picMkLst>
            <pc:docMk/>
            <pc:sldMk cId="1076501772" sldId="305"/>
            <ac:picMk id="6148" creationId="{00000000-0000-0000-0000-000000000000}"/>
          </ac:picMkLst>
        </pc:picChg>
      </pc:sldChg>
      <pc:sldChg chg="del">
        <pc:chgData name="文婷 柴" userId="cc3e45de-2f49-4c89-aeff-00e7b5b5da7e" providerId="ADAL" clId="{C0F98AB0-6DE0-4546-9AA6-392204E5F667}" dt="2020-12-09T03:50:35.398" v="960" actId="2696"/>
        <pc:sldMkLst>
          <pc:docMk/>
          <pc:sldMk cId="1690234238" sldId="308"/>
        </pc:sldMkLst>
      </pc:sldChg>
      <pc:sldChg chg="modSp mod">
        <pc:chgData name="文婷 柴" userId="cc3e45de-2f49-4c89-aeff-00e7b5b5da7e" providerId="ADAL" clId="{C0F98AB0-6DE0-4546-9AA6-392204E5F667}" dt="2020-12-07T01:56:50.887" v="551" actId="14100"/>
        <pc:sldMkLst>
          <pc:docMk/>
          <pc:sldMk cId="1865448038" sldId="309"/>
        </pc:sldMkLst>
        <pc:spChg chg="mod">
          <ac:chgData name="文婷 柴" userId="cc3e45de-2f49-4c89-aeff-00e7b5b5da7e" providerId="ADAL" clId="{C0F98AB0-6DE0-4546-9AA6-392204E5F667}" dt="2020-11-19T06:24:57.386" v="142" actId="12"/>
          <ac:spMkLst>
            <pc:docMk/>
            <pc:sldMk cId="1865448038" sldId="309"/>
            <ac:spMk id="2" creationId="{213402A9-2023-E04F-A452-C53ED6516928}"/>
          </ac:spMkLst>
        </pc:spChg>
        <pc:spChg chg="mod">
          <ac:chgData name="文婷 柴" userId="cc3e45de-2f49-4c89-aeff-00e7b5b5da7e" providerId="ADAL" clId="{C0F98AB0-6DE0-4546-9AA6-392204E5F667}" dt="2020-12-07T01:56:50.887" v="551" actId="14100"/>
          <ac:spMkLst>
            <pc:docMk/>
            <pc:sldMk cId="1865448038" sldId="309"/>
            <ac:spMk id="20485" creationId="{00000000-0000-0000-0000-000000000000}"/>
          </ac:spMkLst>
        </pc:spChg>
        <pc:picChg chg="mod">
          <ac:chgData name="文婷 柴" userId="cc3e45de-2f49-4c89-aeff-00e7b5b5da7e" providerId="ADAL" clId="{C0F98AB0-6DE0-4546-9AA6-392204E5F667}" dt="2020-12-07T01:55:38.743" v="550" actId="1076"/>
          <ac:picMkLst>
            <pc:docMk/>
            <pc:sldMk cId="1865448038" sldId="309"/>
            <ac:picMk id="20484" creationId="{00000000-0000-0000-0000-000000000000}"/>
          </ac:picMkLst>
        </pc:picChg>
      </pc:sldChg>
      <pc:sldChg chg="modSp mod">
        <pc:chgData name="文婷 柴" userId="cc3e45de-2f49-4c89-aeff-00e7b5b5da7e" providerId="ADAL" clId="{C0F98AB0-6DE0-4546-9AA6-392204E5F667}" dt="2020-12-09T08:38:34.900" v="1036" actId="27636"/>
        <pc:sldMkLst>
          <pc:docMk/>
          <pc:sldMk cId="758751220" sldId="311"/>
        </pc:sldMkLst>
        <pc:spChg chg="mod">
          <ac:chgData name="文婷 柴" userId="cc3e45de-2f49-4c89-aeff-00e7b5b5da7e" providerId="ADAL" clId="{C0F98AB0-6DE0-4546-9AA6-392204E5F667}" dt="2020-12-07T01:36:25.497" v="407" actId="12"/>
          <ac:spMkLst>
            <pc:docMk/>
            <pc:sldMk cId="758751220" sldId="311"/>
            <ac:spMk id="2" creationId="{3F7B43BB-053F-C04F-8C73-2878119FC2C9}"/>
          </ac:spMkLst>
        </pc:spChg>
        <pc:spChg chg="mod">
          <ac:chgData name="文婷 柴" userId="cc3e45de-2f49-4c89-aeff-00e7b5b5da7e" providerId="ADAL" clId="{C0F98AB0-6DE0-4546-9AA6-392204E5F667}" dt="2020-12-09T08:38:34.900" v="1036" actId="27636"/>
          <ac:spMkLst>
            <pc:docMk/>
            <pc:sldMk cId="758751220" sldId="311"/>
            <ac:spMk id="3" creationId="{A990FFA3-E8FC-D04A-8051-23C47BE8C374}"/>
          </ac:spMkLst>
        </pc:spChg>
      </pc:sldChg>
      <pc:sldChg chg="modSp mod">
        <pc:chgData name="文婷 柴" userId="cc3e45de-2f49-4c89-aeff-00e7b5b5da7e" providerId="ADAL" clId="{C0F98AB0-6DE0-4546-9AA6-392204E5F667}" dt="2020-12-09T08:41:07.228" v="1042" actId="20577"/>
        <pc:sldMkLst>
          <pc:docMk/>
          <pc:sldMk cId="4160064567" sldId="312"/>
        </pc:sldMkLst>
        <pc:spChg chg="mod">
          <ac:chgData name="文婷 柴" userId="cc3e45de-2f49-4c89-aeff-00e7b5b5da7e" providerId="ADAL" clId="{C0F98AB0-6DE0-4546-9AA6-392204E5F667}" dt="2020-12-09T08:41:07.228" v="1042" actId="20577"/>
          <ac:spMkLst>
            <pc:docMk/>
            <pc:sldMk cId="4160064567" sldId="312"/>
            <ac:spMk id="3" creationId="{DE5BCB06-6D04-8D4D-966A-F21B6EF7F66E}"/>
          </ac:spMkLst>
        </pc:spChg>
        <pc:spChg chg="mod">
          <ac:chgData name="文婷 柴" userId="cc3e45de-2f49-4c89-aeff-00e7b5b5da7e" providerId="ADAL" clId="{C0F98AB0-6DE0-4546-9AA6-392204E5F667}" dt="2020-12-09T08:40:54.765" v="1037" actId="1076"/>
          <ac:spMkLst>
            <pc:docMk/>
            <pc:sldMk cId="4160064567" sldId="312"/>
            <ac:spMk id="7" creationId="{9481890F-2323-C34D-96A3-DE42710BAADD}"/>
          </ac:spMkLst>
        </pc:spChg>
      </pc:sldChg>
      <pc:sldChg chg="addSp modSp del">
        <pc:chgData name="文婷 柴" userId="cc3e45de-2f49-4c89-aeff-00e7b5b5da7e" providerId="ADAL" clId="{C0F98AB0-6DE0-4546-9AA6-392204E5F667}" dt="2020-12-09T04:19:35.960" v="1027" actId="2696"/>
        <pc:sldMkLst>
          <pc:docMk/>
          <pc:sldMk cId="1963511427" sldId="313"/>
        </pc:sldMkLst>
        <pc:spChg chg="add mod">
          <ac:chgData name="文婷 柴" userId="cc3e45de-2f49-4c89-aeff-00e7b5b5da7e" providerId="ADAL" clId="{C0F98AB0-6DE0-4546-9AA6-392204E5F667}" dt="2020-11-19T06:22:04.888" v="57"/>
          <ac:spMkLst>
            <pc:docMk/>
            <pc:sldMk cId="1963511427" sldId="313"/>
            <ac:spMk id="5" creationId="{412A6549-AE17-F541-87C4-98B644E593F6}"/>
          </ac:spMkLst>
        </pc:spChg>
      </pc:sldChg>
      <pc:sldChg chg="modSp mod">
        <pc:chgData name="文婷 柴" userId="cc3e45de-2f49-4c89-aeff-00e7b5b5da7e" providerId="ADAL" clId="{C0F98AB0-6DE0-4546-9AA6-392204E5F667}" dt="2020-11-19T06:22:41.418" v="62" actId="14100"/>
        <pc:sldMkLst>
          <pc:docMk/>
          <pc:sldMk cId="2000488407" sldId="314"/>
        </pc:sldMkLst>
        <pc:spChg chg="mod">
          <ac:chgData name="文婷 柴" userId="cc3e45de-2f49-4c89-aeff-00e7b5b5da7e" providerId="ADAL" clId="{C0F98AB0-6DE0-4546-9AA6-392204E5F667}" dt="2020-11-19T06:22:41.418" v="62" actId="14100"/>
          <ac:spMkLst>
            <pc:docMk/>
            <pc:sldMk cId="2000488407" sldId="314"/>
            <ac:spMk id="3" creationId="{66D22D46-6445-9B44-95C5-9EC9870C6FE7}"/>
          </ac:spMkLst>
        </pc:spChg>
      </pc:sldChg>
      <pc:sldChg chg="modSp mod">
        <pc:chgData name="文婷 柴" userId="cc3e45de-2f49-4c89-aeff-00e7b5b5da7e" providerId="ADAL" clId="{C0F98AB0-6DE0-4546-9AA6-392204E5F667}" dt="2020-12-07T01:30:49.088" v="348" actId="14100"/>
        <pc:sldMkLst>
          <pc:docMk/>
          <pc:sldMk cId="2729312916" sldId="315"/>
        </pc:sldMkLst>
        <pc:picChg chg="mod">
          <ac:chgData name="文婷 柴" userId="cc3e45de-2f49-4c89-aeff-00e7b5b5da7e" providerId="ADAL" clId="{C0F98AB0-6DE0-4546-9AA6-392204E5F667}" dt="2020-12-07T01:30:49.088" v="348" actId="14100"/>
          <ac:picMkLst>
            <pc:docMk/>
            <pc:sldMk cId="2729312916" sldId="315"/>
            <ac:picMk id="5" creationId="{D4167B79-97B6-804F-ADE0-CAC29904A9B0}"/>
          </ac:picMkLst>
        </pc:picChg>
      </pc:sldChg>
      <pc:sldChg chg="addSp modSp mod modNotesTx">
        <pc:chgData name="文婷 柴" userId="cc3e45de-2f49-4c89-aeff-00e7b5b5da7e" providerId="ADAL" clId="{C0F98AB0-6DE0-4546-9AA6-392204E5F667}" dt="2020-12-07T06:20:13.619" v="829" actId="207"/>
        <pc:sldMkLst>
          <pc:docMk/>
          <pc:sldMk cId="1419328029" sldId="316"/>
        </pc:sldMkLst>
        <pc:spChg chg="add mod">
          <ac:chgData name="文婷 柴" userId="cc3e45de-2f49-4c89-aeff-00e7b5b5da7e" providerId="ADAL" clId="{C0F98AB0-6DE0-4546-9AA6-392204E5F667}" dt="2020-12-07T06:13:07.539" v="799" actId="1076"/>
          <ac:spMkLst>
            <pc:docMk/>
            <pc:sldMk cId="1419328029" sldId="316"/>
            <ac:spMk id="9" creationId="{12D3D87D-11AD-684C-9EA5-340D3487EF99}"/>
          </ac:spMkLst>
        </pc:spChg>
        <pc:spChg chg="add mod">
          <ac:chgData name="文婷 柴" userId="cc3e45de-2f49-4c89-aeff-00e7b5b5da7e" providerId="ADAL" clId="{C0F98AB0-6DE0-4546-9AA6-392204E5F667}" dt="2020-12-07T06:20:13.619" v="829" actId="207"/>
          <ac:spMkLst>
            <pc:docMk/>
            <pc:sldMk cId="1419328029" sldId="316"/>
            <ac:spMk id="10" creationId="{A9BF1647-2577-FF48-9714-3EDA554E1040}"/>
          </ac:spMkLst>
        </pc:spChg>
        <pc:picChg chg="mod">
          <ac:chgData name="文婷 柴" userId="cc3e45de-2f49-4c89-aeff-00e7b5b5da7e" providerId="ADAL" clId="{C0F98AB0-6DE0-4546-9AA6-392204E5F667}" dt="2020-12-07T06:13:04.117" v="798" actId="1076"/>
          <ac:picMkLst>
            <pc:docMk/>
            <pc:sldMk cId="1419328029" sldId="316"/>
            <ac:picMk id="7" creationId="{A6018B19-8DBB-AA4E-AE14-4AF5EB3DA959}"/>
          </ac:picMkLst>
        </pc:picChg>
      </pc:sldChg>
      <pc:sldChg chg="modSp mod modNotesTx">
        <pc:chgData name="文婷 柴" userId="cc3e45de-2f49-4c89-aeff-00e7b5b5da7e" providerId="ADAL" clId="{C0F98AB0-6DE0-4546-9AA6-392204E5F667}" dt="2020-12-07T06:14:43.304" v="800" actId="20577"/>
        <pc:sldMkLst>
          <pc:docMk/>
          <pc:sldMk cId="3970748179" sldId="317"/>
        </pc:sldMkLst>
        <pc:spChg chg="mod">
          <ac:chgData name="文婷 柴" userId="cc3e45de-2f49-4c89-aeff-00e7b5b5da7e" providerId="ADAL" clId="{C0F98AB0-6DE0-4546-9AA6-392204E5F667}" dt="2020-11-19T06:25:35.511" v="144" actId="12"/>
          <ac:spMkLst>
            <pc:docMk/>
            <pc:sldMk cId="3970748179" sldId="317"/>
            <ac:spMk id="2" creationId="{3F82632D-0A63-EC46-BCF5-FA6FC57862AA}"/>
          </ac:spMkLst>
        </pc:spChg>
        <pc:spChg chg="mod">
          <ac:chgData name="文婷 柴" userId="cc3e45de-2f49-4c89-aeff-00e7b5b5da7e" providerId="ADAL" clId="{C0F98AB0-6DE0-4546-9AA6-392204E5F667}" dt="2020-11-19T06:25:52.016" v="146" actId="255"/>
          <ac:spMkLst>
            <pc:docMk/>
            <pc:sldMk cId="3970748179" sldId="317"/>
            <ac:spMk id="4" creationId="{7E5D1726-2240-2742-82E6-459A49C2EFD9}"/>
          </ac:spMkLst>
        </pc:spChg>
        <pc:spChg chg="mod">
          <ac:chgData name="文婷 柴" userId="cc3e45de-2f49-4c89-aeff-00e7b5b5da7e" providerId="ADAL" clId="{C0F98AB0-6DE0-4546-9AA6-392204E5F667}" dt="2020-11-19T06:25:52.016" v="146" actId="255"/>
          <ac:spMkLst>
            <pc:docMk/>
            <pc:sldMk cId="3970748179" sldId="317"/>
            <ac:spMk id="5" creationId="{5AD6E447-FAFB-924E-814B-0FF2BB78E953}"/>
          </ac:spMkLst>
        </pc:spChg>
      </pc:sldChg>
      <pc:sldChg chg="modSp modNotesTx">
        <pc:chgData name="文婷 柴" userId="cc3e45de-2f49-4c89-aeff-00e7b5b5da7e" providerId="ADAL" clId="{C0F98AB0-6DE0-4546-9AA6-392204E5F667}" dt="2020-11-27T08:42:17.787" v="224" actId="20577"/>
        <pc:sldMkLst>
          <pc:docMk/>
          <pc:sldMk cId="3382568676" sldId="318"/>
        </pc:sldMkLst>
        <pc:spChg chg="mod">
          <ac:chgData name="文婷 柴" userId="cc3e45de-2f49-4c89-aeff-00e7b5b5da7e" providerId="ADAL" clId="{C0F98AB0-6DE0-4546-9AA6-392204E5F667}" dt="2020-11-19T06:15:33.492" v="1" actId="255"/>
          <ac:spMkLst>
            <pc:docMk/>
            <pc:sldMk cId="3382568676" sldId="318"/>
            <ac:spMk id="4" creationId="{D5E15971-FFCC-F440-833A-DFB8938E71B1}"/>
          </ac:spMkLst>
        </pc:spChg>
      </pc:sldChg>
      <pc:sldChg chg="addSp delSp modSp mod modAnim modNotesTx">
        <pc:chgData name="文婷 柴" userId="cc3e45de-2f49-4c89-aeff-00e7b5b5da7e" providerId="ADAL" clId="{C0F98AB0-6DE0-4546-9AA6-392204E5F667}" dt="2020-12-07T02:16:34.411" v="558" actId="478"/>
        <pc:sldMkLst>
          <pc:docMk/>
          <pc:sldMk cId="1036522638" sldId="319"/>
        </pc:sldMkLst>
        <pc:spChg chg="mod">
          <ac:chgData name="文婷 柴" userId="cc3e45de-2f49-4c89-aeff-00e7b5b5da7e" providerId="ADAL" clId="{C0F98AB0-6DE0-4546-9AA6-392204E5F667}" dt="2020-12-07T01:07:37.061" v="262" actId="20577"/>
          <ac:spMkLst>
            <pc:docMk/>
            <pc:sldMk cId="1036522638" sldId="319"/>
            <ac:spMk id="3" creationId="{076EFC47-BD01-2F4D-8BDF-A717A332D8BD}"/>
          </ac:spMkLst>
        </pc:spChg>
        <pc:spChg chg="mod">
          <ac:chgData name="文婷 柴" userId="cc3e45de-2f49-4c89-aeff-00e7b5b5da7e" providerId="ADAL" clId="{C0F98AB0-6DE0-4546-9AA6-392204E5F667}" dt="2020-11-19T06:16:16.254" v="8" actId="1076"/>
          <ac:spMkLst>
            <pc:docMk/>
            <pc:sldMk cId="1036522638" sldId="319"/>
            <ac:spMk id="4" creationId="{E56DC917-4DD9-DF4D-BB85-EE102DF9C662}"/>
          </ac:spMkLst>
        </pc:spChg>
        <pc:spChg chg="mod">
          <ac:chgData name="文婷 柴" userId="cc3e45de-2f49-4c89-aeff-00e7b5b5da7e" providerId="ADAL" clId="{C0F98AB0-6DE0-4546-9AA6-392204E5F667}" dt="2020-11-19T06:16:13.728" v="7" actId="1076"/>
          <ac:spMkLst>
            <pc:docMk/>
            <pc:sldMk cId="1036522638" sldId="319"/>
            <ac:spMk id="5" creationId="{B3464CF4-602F-F94A-9D06-74AEDFFD14B0}"/>
          </ac:spMkLst>
        </pc:spChg>
        <pc:spChg chg="mod">
          <ac:chgData name="文婷 柴" userId="cc3e45de-2f49-4c89-aeff-00e7b5b5da7e" providerId="ADAL" clId="{C0F98AB0-6DE0-4546-9AA6-392204E5F667}" dt="2020-11-19T06:16:04.707" v="5" actId="27636"/>
          <ac:spMkLst>
            <pc:docMk/>
            <pc:sldMk cId="1036522638" sldId="319"/>
            <ac:spMk id="6" creationId="{115B279E-CA84-0246-8DF0-200EB0D90DDB}"/>
          </ac:spMkLst>
        </pc:spChg>
        <pc:picChg chg="add del mod">
          <ac:chgData name="文婷 柴" userId="cc3e45de-2f49-4c89-aeff-00e7b5b5da7e" providerId="ADAL" clId="{C0F98AB0-6DE0-4546-9AA6-392204E5F667}" dt="2020-12-07T02:16:34.411" v="558" actId="478"/>
          <ac:picMkLst>
            <pc:docMk/>
            <pc:sldMk cId="1036522638" sldId="319"/>
            <ac:picMk id="10" creationId="{95630031-0CA6-5A46-B4D6-78A05FC2C17F}"/>
          </ac:picMkLst>
        </pc:picChg>
      </pc:sldChg>
      <pc:sldChg chg="modSp mod">
        <pc:chgData name="文婷 柴" userId="cc3e45de-2f49-4c89-aeff-00e7b5b5da7e" providerId="ADAL" clId="{C0F98AB0-6DE0-4546-9AA6-392204E5F667}" dt="2020-12-09T02:30:28.532" v="956" actId="12"/>
        <pc:sldMkLst>
          <pc:docMk/>
          <pc:sldMk cId="1008681292" sldId="322"/>
        </pc:sldMkLst>
        <pc:spChg chg="mod">
          <ac:chgData name="文婷 柴" userId="cc3e45de-2f49-4c89-aeff-00e7b5b5da7e" providerId="ADAL" clId="{C0F98AB0-6DE0-4546-9AA6-392204E5F667}" dt="2020-12-09T02:30:28.532" v="956" actId="12"/>
          <ac:spMkLst>
            <pc:docMk/>
            <pc:sldMk cId="1008681292" sldId="322"/>
            <ac:spMk id="2" creationId="{226D9B46-BF81-6F4D-97B0-B9D68802A0BB}"/>
          </ac:spMkLst>
        </pc:spChg>
      </pc:sldChg>
      <pc:sldChg chg="addSp delSp modSp new mod">
        <pc:chgData name="文婷 柴" userId="cc3e45de-2f49-4c89-aeff-00e7b5b5da7e" providerId="ADAL" clId="{C0F98AB0-6DE0-4546-9AA6-392204E5F667}" dt="2020-12-07T02:23:44.519" v="672" actId="20577"/>
        <pc:sldMkLst>
          <pc:docMk/>
          <pc:sldMk cId="1441146615" sldId="323"/>
        </pc:sldMkLst>
        <pc:spChg chg="mod">
          <ac:chgData name="文婷 柴" userId="cc3e45de-2f49-4c89-aeff-00e7b5b5da7e" providerId="ADAL" clId="{C0F98AB0-6DE0-4546-9AA6-392204E5F667}" dt="2020-12-07T02:23:21.228" v="668" actId="20577"/>
          <ac:spMkLst>
            <pc:docMk/>
            <pc:sldMk cId="1441146615" sldId="323"/>
            <ac:spMk id="2" creationId="{ECA3D730-27D1-F94D-BCC4-97B29878E162}"/>
          </ac:spMkLst>
        </pc:spChg>
        <pc:spChg chg="add mod">
          <ac:chgData name="文婷 柴" userId="cc3e45de-2f49-4c89-aeff-00e7b5b5da7e" providerId="ADAL" clId="{C0F98AB0-6DE0-4546-9AA6-392204E5F667}" dt="2020-12-07T02:23:44.519" v="672" actId="20577"/>
          <ac:spMkLst>
            <pc:docMk/>
            <pc:sldMk cId="1441146615" sldId="323"/>
            <ac:spMk id="9" creationId="{CC593CEE-79BB-124C-9207-A34A1A687FCC}"/>
          </ac:spMkLst>
        </pc:spChg>
        <pc:picChg chg="add mod">
          <ac:chgData name="文婷 柴" userId="cc3e45de-2f49-4c89-aeff-00e7b5b5da7e" providerId="ADAL" clId="{C0F98AB0-6DE0-4546-9AA6-392204E5F667}" dt="2020-12-07T02:20:46.531" v="612" actId="1076"/>
          <ac:picMkLst>
            <pc:docMk/>
            <pc:sldMk cId="1441146615" sldId="323"/>
            <ac:picMk id="4" creationId="{CC1A409F-6EA0-5342-B031-35B3E840F46E}"/>
          </ac:picMkLst>
        </pc:picChg>
        <pc:picChg chg="add del mod">
          <ac:chgData name="文婷 柴" userId="cc3e45de-2f49-4c89-aeff-00e7b5b5da7e" providerId="ADAL" clId="{C0F98AB0-6DE0-4546-9AA6-392204E5F667}" dt="2020-12-07T02:18:14.267" v="578" actId="478"/>
          <ac:picMkLst>
            <pc:docMk/>
            <pc:sldMk cId="1441146615" sldId="323"/>
            <ac:picMk id="6" creationId="{B6BE094F-FD9C-E643-A74E-745C2D334170}"/>
          </ac:picMkLst>
        </pc:picChg>
        <pc:picChg chg="add mod modCrop">
          <ac:chgData name="文婷 柴" userId="cc3e45de-2f49-4c89-aeff-00e7b5b5da7e" providerId="ADAL" clId="{C0F98AB0-6DE0-4546-9AA6-392204E5F667}" dt="2020-12-07T02:20:52.764" v="614" actId="1076"/>
          <ac:picMkLst>
            <pc:docMk/>
            <pc:sldMk cId="1441146615" sldId="323"/>
            <ac:picMk id="8" creationId="{7A4BD44E-0197-F24B-8378-530D7085EEC2}"/>
          </ac:picMkLst>
        </pc:picChg>
      </pc:sldChg>
      <pc:sldChg chg="addSp delSp modSp new mod setBg modNotesTx">
        <pc:chgData name="文婷 柴" userId="cc3e45de-2f49-4c89-aeff-00e7b5b5da7e" providerId="ADAL" clId="{C0F98AB0-6DE0-4546-9AA6-392204E5F667}" dt="2020-12-07T06:21:52.983" v="838" actId="26606"/>
        <pc:sldMkLst>
          <pc:docMk/>
          <pc:sldMk cId="2271404406" sldId="324"/>
        </pc:sldMkLst>
        <pc:spChg chg="mod">
          <ac:chgData name="文婷 柴" userId="cc3e45de-2f49-4c89-aeff-00e7b5b5da7e" providerId="ADAL" clId="{C0F98AB0-6DE0-4546-9AA6-392204E5F667}" dt="2020-12-07T06:21:52.983" v="838" actId="26606"/>
          <ac:spMkLst>
            <pc:docMk/>
            <pc:sldMk cId="2271404406" sldId="324"/>
            <ac:spMk id="2" creationId="{EF89BE5A-E5B7-E04D-919E-EE1EC01B51E5}"/>
          </ac:spMkLst>
        </pc:spChg>
        <pc:spChg chg="add mod">
          <ac:chgData name="文婷 柴" userId="cc3e45de-2f49-4c89-aeff-00e7b5b5da7e" providerId="ADAL" clId="{C0F98AB0-6DE0-4546-9AA6-392204E5F667}" dt="2020-12-07T06:21:52.983" v="838" actId="26606"/>
          <ac:spMkLst>
            <pc:docMk/>
            <pc:sldMk cId="2271404406" sldId="324"/>
            <ac:spMk id="3" creationId="{7EE61A81-957C-274B-82B9-EA32B6DBA3B3}"/>
          </ac:spMkLst>
        </pc:spChg>
        <pc:spChg chg="add mod ord">
          <ac:chgData name="文婷 柴" userId="cc3e45de-2f49-4c89-aeff-00e7b5b5da7e" providerId="ADAL" clId="{C0F98AB0-6DE0-4546-9AA6-392204E5F667}" dt="2020-12-07T06:21:52.983" v="838" actId="26606"/>
          <ac:spMkLst>
            <pc:docMk/>
            <pc:sldMk cId="2271404406" sldId="324"/>
            <ac:spMk id="4" creationId="{182A7D6D-55AE-6842-855B-D2690E156F00}"/>
          </ac:spMkLst>
        </pc:spChg>
        <pc:spChg chg="add del">
          <ac:chgData name="文婷 柴" userId="cc3e45de-2f49-4c89-aeff-00e7b5b5da7e" providerId="ADAL" clId="{C0F98AB0-6DE0-4546-9AA6-392204E5F667}" dt="2020-12-07T06:05:35.711" v="752" actId="26606"/>
          <ac:spMkLst>
            <pc:docMk/>
            <pc:sldMk cId="2271404406" sldId="324"/>
            <ac:spMk id="71" creationId="{F4C0B10B-D2C4-4A54-AFAD-3D27DF88BB37}"/>
          </ac:spMkLst>
        </pc:spChg>
        <pc:spChg chg="add del">
          <ac:chgData name="文婷 柴" userId="cc3e45de-2f49-4c89-aeff-00e7b5b5da7e" providerId="ADAL" clId="{C0F98AB0-6DE0-4546-9AA6-392204E5F667}" dt="2020-12-07T06:21:44.325" v="836" actId="26606"/>
          <ac:spMkLst>
            <pc:docMk/>
            <pc:sldMk cId="2271404406" sldId="324"/>
            <ac:spMk id="75" creationId="{A660F4F9-5DF5-4F15-BE6A-CD8648BB1148}"/>
          </ac:spMkLst>
        </pc:spChg>
        <pc:spChg chg="add del">
          <ac:chgData name="文婷 柴" userId="cc3e45de-2f49-4c89-aeff-00e7b5b5da7e" providerId="ADAL" clId="{C0F98AB0-6DE0-4546-9AA6-392204E5F667}" dt="2020-12-07T06:21:44.325" v="836" actId="26606"/>
          <ac:spMkLst>
            <pc:docMk/>
            <pc:sldMk cId="2271404406" sldId="324"/>
            <ac:spMk id="1031" creationId="{577D1452-F0B7-431E-9A24-D3F7103D8510}"/>
          </ac:spMkLst>
        </pc:spChg>
        <pc:spChg chg="add del">
          <ac:chgData name="文婷 柴" userId="cc3e45de-2f49-4c89-aeff-00e7b5b5da7e" providerId="ADAL" clId="{C0F98AB0-6DE0-4546-9AA6-392204E5F667}" dt="2020-12-07T06:21:52.983" v="838" actId="26606"/>
          <ac:spMkLst>
            <pc:docMk/>
            <pc:sldMk cId="2271404406" sldId="324"/>
            <ac:spMk id="1033" creationId="{F4C0B10B-D2C4-4A54-AFAD-3D27DF88BB37}"/>
          </ac:spMkLst>
        </pc:spChg>
        <pc:grpChg chg="add del">
          <ac:chgData name="文婷 柴" userId="cc3e45de-2f49-4c89-aeff-00e7b5b5da7e" providerId="ADAL" clId="{C0F98AB0-6DE0-4546-9AA6-392204E5F667}" dt="2020-12-07T06:05:35.711" v="752" actId="26606"/>
          <ac:grpSpMkLst>
            <pc:docMk/>
            <pc:sldMk cId="2271404406" sldId="324"/>
            <ac:grpSpMk id="73" creationId="{B6BADB90-C74B-40D6-86DC-503F65FCE8DC}"/>
          </ac:grpSpMkLst>
        </pc:grpChg>
        <pc:grpChg chg="add del">
          <ac:chgData name="文婷 柴" userId="cc3e45de-2f49-4c89-aeff-00e7b5b5da7e" providerId="ADAL" clId="{C0F98AB0-6DE0-4546-9AA6-392204E5F667}" dt="2020-12-07T06:21:52.983" v="838" actId="26606"/>
          <ac:grpSpMkLst>
            <pc:docMk/>
            <pc:sldMk cId="2271404406" sldId="324"/>
            <ac:grpSpMk id="1034" creationId="{B6BADB90-C74B-40D6-86DC-503F65FCE8DC}"/>
          </ac:grpSpMkLst>
        </pc:grpChg>
        <pc:picChg chg="add del mod">
          <ac:chgData name="文婷 柴" userId="cc3e45de-2f49-4c89-aeff-00e7b5b5da7e" providerId="ADAL" clId="{C0F98AB0-6DE0-4546-9AA6-392204E5F667}" dt="2020-12-07T06:05:36.975" v="753"/>
          <ac:picMkLst>
            <pc:docMk/>
            <pc:sldMk cId="2271404406" sldId="324"/>
            <ac:picMk id="1026" creationId="{68446B75-CC50-E44C-92A5-D9D2A96E1283}"/>
          </ac:picMkLst>
        </pc:picChg>
        <pc:picChg chg="add mod ord">
          <ac:chgData name="文婷 柴" userId="cc3e45de-2f49-4c89-aeff-00e7b5b5da7e" providerId="ADAL" clId="{C0F98AB0-6DE0-4546-9AA6-392204E5F667}" dt="2020-12-07T06:21:52.983" v="838" actId="26606"/>
          <ac:picMkLst>
            <pc:docMk/>
            <pc:sldMk cId="2271404406" sldId="324"/>
            <ac:picMk id="1028" creationId="{7A27FC3C-4F9A-9F43-B87C-E9EBB6E6E4F1}"/>
          </ac:picMkLst>
        </pc:picChg>
        <pc:picChg chg="add del">
          <ac:chgData name="文婷 柴" userId="cc3e45de-2f49-4c89-aeff-00e7b5b5da7e" providerId="ADAL" clId="{C0F98AB0-6DE0-4546-9AA6-392204E5F667}" dt="2020-12-07T06:09:34.867" v="761" actId="21"/>
          <ac:picMkLst>
            <pc:docMk/>
            <pc:sldMk cId="2271404406" sldId="324"/>
            <ac:picMk id="1030" creationId="{92B08DD9-9477-534A-A632-F057A6701113}"/>
          </ac:picMkLst>
        </pc:picChg>
      </pc:sldChg>
      <pc:sldChg chg="addSp modSp new mod">
        <pc:chgData name="文婷 柴" userId="cc3e45de-2f49-4c89-aeff-00e7b5b5da7e" providerId="ADAL" clId="{C0F98AB0-6DE0-4546-9AA6-392204E5F667}" dt="2020-12-07T06:11:48.625" v="778" actId="255"/>
        <pc:sldMkLst>
          <pc:docMk/>
          <pc:sldMk cId="2534449442" sldId="325"/>
        </pc:sldMkLst>
        <pc:spChg chg="mod">
          <ac:chgData name="文婷 柴" userId="cc3e45de-2f49-4c89-aeff-00e7b5b5da7e" providerId="ADAL" clId="{C0F98AB0-6DE0-4546-9AA6-392204E5F667}" dt="2020-12-07T06:10:20.803" v="771" actId="1076"/>
          <ac:spMkLst>
            <pc:docMk/>
            <pc:sldMk cId="2534449442" sldId="325"/>
            <ac:spMk id="2" creationId="{3D5937A3-71C8-3041-8D40-D5A6FE8AEE67}"/>
          </ac:spMkLst>
        </pc:spChg>
        <pc:spChg chg="add mod">
          <ac:chgData name="文婷 柴" userId="cc3e45de-2f49-4c89-aeff-00e7b5b5da7e" providerId="ADAL" clId="{C0F98AB0-6DE0-4546-9AA6-392204E5F667}" dt="2020-12-07T06:11:48.625" v="778" actId="255"/>
          <ac:spMkLst>
            <pc:docMk/>
            <pc:sldMk cId="2534449442" sldId="325"/>
            <ac:spMk id="4" creationId="{63C6E140-FE87-C649-BB5D-A818B2C84E12}"/>
          </ac:spMkLst>
        </pc:spChg>
        <pc:picChg chg="add mod">
          <ac:chgData name="文婷 柴" userId="cc3e45de-2f49-4c89-aeff-00e7b5b5da7e" providerId="ADAL" clId="{C0F98AB0-6DE0-4546-9AA6-392204E5F667}" dt="2020-12-07T06:09:46.695" v="764" actId="1076"/>
          <ac:picMkLst>
            <pc:docMk/>
            <pc:sldMk cId="2534449442" sldId="325"/>
            <ac:picMk id="3" creationId="{A92E8282-C8E2-D44A-A4A5-2F5A0441EB35}"/>
          </ac:picMkLst>
        </pc:picChg>
      </pc:sldChg>
      <pc:sldChg chg="addSp modSp new mod modClrScheme chgLayout">
        <pc:chgData name="文婷 柴" userId="cc3e45de-2f49-4c89-aeff-00e7b5b5da7e" providerId="ADAL" clId="{C0F98AB0-6DE0-4546-9AA6-392204E5F667}" dt="2020-12-09T02:27:32.440" v="955" actId="12"/>
        <pc:sldMkLst>
          <pc:docMk/>
          <pc:sldMk cId="1468889651" sldId="326"/>
        </pc:sldMkLst>
        <pc:spChg chg="add mod ord">
          <ac:chgData name="文婷 柴" userId="cc3e45de-2f49-4c89-aeff-00e7b5b5da7e" providerId="ADAL" clId="{C0F98AB0-6DE0-4546-9AA6-392204E5F667}" dt="2020-12-09T02:27:32.440" v="955" actId="12"/>
          <ac:spMkLst>
            <pc:docMk/>
            <pc:sldMk cId="1468889651" sldId="326"/>
            <ac:spMk id="4" creationId="{1199D1F6-7DD6-B34D-9F17-7F9DA3E267BC}"/>
          </ac:spMkLst>
        </pc:spChg>
        <pc:picChg chg="add mod">
          <ac:chgData name="文婷 柴" userId="cc3e45de-2f49-4c89-aeff-00e7b5b5da7e" providerId="ADAL" clId="{C0F98AB0-6DE0-4546-9AA6-392204E5F667}" dt="2020-12-09T02:27:03.031" v="942" actId="1076"/>
          <ac:picMkLst>
            <pc:docMk/>
            <pc:sldMk cId="1468889651" sldId="326"/>
            <ac:picMk id="3" creationId="{EBB88699-BC81-F34C-B10D-F34ACC0762E1}"/>
          </ac:picMkLst>
        </pc:picChg>
      </pc:sldChg>
      <pc:sldChg chg="addSp delSp modSp new mod">
        <pc:chgData name="文婷 柴" userId="cc3e45de-2f49-4c89-aeff-00e7b5b5da7e" providerId="ADAL" clId="{C0F98AB0-6DE0-4546-9AA6-392204E5F667}" dt="2020-12-09T06:42:24.681" v="1034"/>
        <pc:sldMkLst>
          <pc:docMk/>
          <pc:sldMk cId="4183302899" sldId="327"/>
        </pc:sldMkLst>
        <pc:spChg chg="mod">
          <ac:chgData name="文婷 柴" userId="cc3e45de-2f49-4c89-aeff-00e7b5b5da7e" providerId="ADAL" clId="{C0F98AB0-6DE0-4546-9AA6-392204E5F667}" dt="2020-12-09T04:19:27.496" v="1026" actId="27636"/>
          <ac:spMkLst>
            <pc:docMk/>
            <pc:sldMk cId="4183302899" sldId="327"/>
            <ac:spMk id="2" creationId="{14D077E7-68D8-7040-A9E0-2047E0690614}"/>
          </ac:spMkLst>
        </pc:spChg>
        <pc:spChg chg="add mod">
          <ac:chgData name="文婷 柴" userId="cc3e45de-2f49-4c89-aeff-00e7b5b5da7e" providerId="ADAL" clId="{C0F98AB0-6DE0-4546-9AA6-392204E5F667}" dt="2020-12-09T06:42:24.681" v="1034"/>
          <ac:spMkLst>
            <pc:docMk/>
            <pc:sldMk cId="4183302899" sldId="327"/>
            <ac:spMk id="3" creationId="{199F7991-C25C-EE49-9DC3-4AE802D4D7D4}"/>
          </ac:spMkLst>
        </pc:spChg>
        <pc:spChg chg="add del mod">
          <ac:chgData name="文婷 柴" userId="cc3e45de-2f49-4c89-aeff-00e7b5b5da7e" providerId="ADAL" clId="{C0F98AB0-6DE0-4546-9AA6-392204E5F667}" dt="2020-12-09T04:09:11.603" v="1011" actId="478"/>
          <ac:spMkLst>
            <pc:docMk/>
            <pc:sldMk cId="4183302899" sldId="327"/>
            <ac:spMk id="5" creationId="{2E586067-7D19-B748-B036-3A326D3C14EA}"/>
          </ac:spMkLst>
        </pc:spChg>
        <pc:spChg chg="add mod">
          <ac:chgData name="文婷 柴" userId="cc3e45de-2f49-4c89-aeff-00e7b5b5da7e" providerId="ADAL" clId="{C0F98AB0-6DE0-4546-9AA6-392204E5F667}" dt="2020-12-09T04:20:33.962" v="1028" actId="1076"/>
          <ac:spMkLst>
            <pc:docMk/>
            <pc:sldMk cId="4183302899" sldId="327"/>
            <ac:spMk id="6" creationId="{C6518F1E-42AF-6B40-B623-161CFA72D7EE}"/>
          </ac:spMkLst>
        </pc:spChg>
        <pc:spChg chg="add mod">
          <ac:chgData name="文婷 柴" userId="cc3e45de-2f49-4c89-aeff-00e7b5b5da7e" providerId="ADAL" clId="{C0F98AB0-6DE0-4546-9AA6-392204E5F667}" dt="2020-12-09T04:19:16.615" v="1022" actId="1076"/>
          <ac:spMkLst>
            <pc:docMk/>
            <pc:sldMk cId="4183302899" sldId="327"/>
            <ac:spMk id="7" creationId="{C8F7E4D6-6A7D-3A49-9935-AF0B78B78EFA}"/>
          </ac:spMkLst>
        </pc:spChg>
        <pc:picChg chg="add mod">
          <ac:chgData name="文婷 柴" userId="cc3e45de-2f49-4c89-aeff-00e7b5b5da7e" providerId="ADAL" clId="{C0F98AB0-6DE0-4546-9AA6-392204E5F667}" dt="2020-12-09T04:20:33.962" v="1028" actId="1076"/>
          <ac:picMkLst>
            <pc:docMk/>
            <pc:sldMk cId="4183302899" sldId="327"/>
            <ac:picMk id="4" creationId="{A0FC0859-2DE7-7244-91EF-BEC5D2E707CE}"/>
          </ac:picMkLst>
        </pc:picChg>
        <pc:picChg chg="add mod">
          <ac:chgData name="文婷 柴" userId="cc3e45de-2f49-4c89-aeff-00e7b5b5da7e" providerId="ADAL" clId="{C0F98AB0-6DE0-4546-9AA6-392204E5F667}" dt="2020-12-09T06:41:59.785" v="1032" actId="1076"/>
          <ac:picMkLst>
            <pc:docMk/>
            <pc:sldMk cId="4183302899" sldId="327"/>
            <ac:picMk id="1026" creationId="{F6D04701-3497-1A4F-840B-B27CDEAA004C}"/>
          </ac:picMkLst>
        </pc:picChg>
      </pc:sldChg>
      <pc:sldChg chg="new">
        <pc:chgData name="文婷 柴" userId="cc3e45de-2f49-4c89-aeff-00e7b5b5da7e" providerId="ADAL" clId="{C0F98AB0-6DE0-4546-9AA6-392204E5F667}" dt="2020-12-30T01:23:32.150" v="1335" actId="680"/>
        <pc:sldMkLst>
          <pc:docMk/>
          <pc:sldMk cId="24966084"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DC542-E005-0A43-A1AE-247701AE7D45}" type="datetimeFigureOut">
              <a:rPr kumimoji="1" lang="zh-CN" altLang="en-US" smtClean="0"/>
              <a:t>2020/12/30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9568D-CD66-8D40-A636-791EE089348B}" type="slidenum">
              <a:rPr kumimoji="1" lang="zh-CN" altLang="en-US" smtClean="0"/>
              <a:t>‹#›</a:t>
            </a:fld>
            <a:endParaRPr kumimoji="1" lang="zh-CN" altLang="en-US"/>
          </a:p>
        </p:txBody>
      </p:sp>
    </p:spTree>
    <p:extLst>
      <p:ext uri="{BB962C8B-B14F-4D97-AF65-F5344CB8AC3E}">
        <p14:creationId xmlns:p14="http://schemas.microsoft.com/office/powerpoint/2010/main" val="144057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short, all phenotypic expressions have both hereditary and environmental components, the amount of each varying for different traits. Thus, a trait that is primarily hereditary (e.g., skin colour in humans) may be modified by environmental influences (e.g., suntanning). And conversely, a trait sensitive to environmental modifications (e.g., weight in humans) is also genetically conditioned.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The variations that occur among healthy persons are, as a general rule, caused by polygenes with individually small effects.</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3</a:t>
            </a:fld>
            <a:endParaRPr kumimoji="1" lang="zh-CN" altLang="en-US"/>
          </a:p>
        </p:txBody>
      </p:sp>
    </p:spTree>
    <p:extLst>
      <p:ext uri="{BB962C8B-B14F-4D97-AF65-F5344CB8AC3E}">
        <p14:creationId xmlns:p14="http://schemas.microsoft.com/office/powerpoint/2010/main" val="1020501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D2765B-3FBB-0443-BE89-DC881F841DE5}" type="slidenum">
              <a:rPr lang="en-GB" altLang="zh-CN"/>
              <a:pPr/>
              <a:t>19</a:t>
            </a:fld>
            <a:endParaRPr lang="en-GB" altLang="zh-CN"/>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555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AD35E7-8F59-C544-8B54-55B45D799CC3}" type="slidenum">
              <a:rPr lang="en-GB" altLang="zh-CN"/>
              <a:pPr/>
              <a:t>20</a:t>
            </a:fld>
            <a:endParaRPr lang="en-GB" altLang="zh-CN"/>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141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Gamma rays, X-rays, and the higher ultraviolet part of the electromagnetic spectrum are ionizing, whereas the lower ultraviolet part of the electromagnetic spectrum and all the spectrum below UV, including visible light, nearly all types of laser light, infrared, microwaves, and radio waves are considered non-ionizing radiation. The boundary between ionizing and non-ionizing electromagnetic radiation that occurs in the ultraviolet is not sharply defined, since different molecules and atoms ionize at different energies.</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24</a:t>
            </a:fld>
            <a:endParaRPr kumimoji="1" lang="zh-CN" altLang="en-US"/>
          </a:p>
        </p:txBody>
      </p:sp>
    </p:spTree>
    <p:extLst>
      <p:ext uri="{BB962C8B-B14F-4D97-AF65-F5344CB8AC3E}">
        <p14:creationId xmlns:p14="http://schemas.microsoft.com/office/powerpoint/2010/main" val="379026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Typical ionizing subatomic particles found in radioactive decay include alpha particles, beta particles and neutrons. Almost all products of radioactive decay are ionizing because the energy of radioactive decay is typically far higher than that required to ionize.</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26</a:t>
            </a:fld>
            <a:endParaRPr kumimoji="1" lang="zh-CN" altLang="en-US"/>
          </a:p>
        </p:txBody>
      </p:sp>
    </p:spTree>
    <p:extLst>
      <p:ext uri="{BB962C8B-B14F-4D97-AF65-F5344CB8AC3E}">
        <p14:creationId xmlns:p14="http://schemas.microsoft.com/office/powerpoint/2010/main" val="417432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Continuous</a:t>
            </a:r>
            <a:r>
              <a:rPr kumimoji="1" lang="zh-CN" altLang="en-US" dirty="0"/>
              <a:t> </a:t>
            </a:r>
            <a:r>
              <a:rPr kumimoji="1" lang="en-US" altLang="zh-CN" dirty="0"/>
              <a:t>Variation measured on a continuum rather than in discrete units or categories (e.g., height in human beings, shell length in bivalves).</a:t>
            </a:r>
          </a:p>
          <a:p>
            <a:r>
              <a:rPr kumimoji="1" lang="en-US" altLang="zh-CN" dirty="0"/>
              <a:t>Discrete </a:t>
            </a:r>
            <a:r>
              <a:rPr kumimoji="1" lang="zh-CN" altLang="en-US" dirty="0"/>
              <a:t> </a:t>
            </a:r>
            <a:r>
              <a:rPr kumimoji="1" lang="en-US" altLang="zh-CN" dirty="0"/>
              <a:t>Variation within a limited number of categories (e.g., gender — male or female).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Many individual traits are affected by more than one gene. For example, the coat colour in many mammals is determined by numerous genes interacting to produce the result.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Two or more genes may produce similar and cumulative effects on the same trait. In humans the skin-colour difference between so-called blacks and so-called whites is due to several (probably four or more) interacting pairs of genes, each of which increases or decreases the skin pigmentation by a relatively small amount.</a:t>
            </a:r>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4</a:t>
            </a:fld>
            <a:endParaRPr kumimoji="1" lang="zh-CN" altLang="en-US"/>
          </a:p>
        </p:txBody>
      </p:sp>
    </p:spTree>
    <p:extLst>
      <p:ext uri="{BB962C8B-B14F-4D97-AF65-F5344CB8AC3E}">
        <p14:creationId xmlns:p14="http://schemas.microsoft.com/office/powerpoint/2010/main" val="2753305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laws of segregation and independent assortment deal with the way cells divide their DNA to prepare haploid cells as sperm and egg.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Although both alleles for a given trait start in the same diploid cell, they will be separated into separate eggs or sperm by the end of meiosis. This, the law of segregation, means that while a recessive allele can be masked in the expression of an organism, it has the same chance of being passed on to the offspring as a dominant allele.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Also important is the law of independent assortment, which says that the alleles from the same gene will be sorted independently of alleles from other genes. This is important because it gives rise to the enormous complexity of life. From the same pea plant parents, thanks to these laws, you could receive offspring with any combination of traits, even if the parents looked the same.</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6</a:t>
            </a:fld>
            <a:endParaRPr kumimoji="1" lang="zh-CN" altLang="en-US"/>
          </a:p>
        </p:txBody>
      </p:sp>
    </p:spTree>
    <p:extLst>
      <p:ext uri="{BB962C8B-B14F-4D97-AF65-F5344CB8AC3E}">
        <p14:creationId xmlns:p14="http://schemas.microsoft.com/office/powerpoint/2010/main" val="70803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During meiosis, chromosomes derived from the maternal and paternal gamete can assort independently from one another. In other words, chromosomes from the mother or the father can be chosen randomly for each gamete. A human sperm can contain chromosomes 1, 3, 5, 7, 9, 21 and 23 from his female parent, and the rest can arise from the male parent. Similarly, an egg can have only two chromosomes from the female parent and the rest from the male parent.</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7</a:t>
            </a:fld>
            <a:endParaRPr kumimoji="1" lang="zh-CN" altLang="en-US"/>
          </a:p>
        </p:txBody>
      </p:sp>
    </p:spTree>
    <p:extLst>
      <p:ext uri="{BB962C8B-B14F-4D97-AF65-F5344CB8AC3E}">
        <p14:creationId xmlns:p14="http://schemas.microsoft.com/office/powerpoint/2010/main" val="10729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428951-B6C4-2343-A211-453F2A6AAF54}" type="slidenum">
              <a:rPr lang="en-GB" altLang="zh-CN"/>
              <a:pPr/>
              <a:t>8</a:t>
            </a:fld>
            <a:endParaRPr lang="en-GB" altLang="zh-CN"/>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GB" altLang="zh-CN"/>
              <a:t>Although this is a useful illustration of how new variations can arise by independent assortment, it should be remembered that, in fact, eye colour and hair curliness are not controlled by single genes.</a:t>
            </a:r>
          </a:p>
          <a:p>
            <a:r>
              <a:rPr lang="en-GB" altLang="zh-CN"/>
              <a:t>There is a range of eyes colours e.g. grey, blue, green, hazel, brown.</a:t>
            </a:r>
          </a:p>
          <a:p>
            <a:r>
              <a:rPr lang="en-GB" altLang="zh-CN"/>
              <a:t>There is a range of hair curliness e.g. straight, wavy, curly, woolly.</a:t>
            </a:r>
          </a:p>
          <a:p>
            <a:endParaRPr lang="en-GB" altLang="zh-CN"/>
          </a:p>
          <a:p>
            <a:r>
              <a:rPr lang="en-GB" altLang="zh-CN"/>
              <a:t>The next sequence gives a more accurate example of recombination of genes. </a:t>
            </a:r>
          </a:p>
        </p:txBody>
      </p:sp>
    </p:spTree>
    <p:extLst>
      <p:ext uri="{BB962C8B-B14F-4D97-AF65-F5344CB8AC3E}">
        <p14:creationId xmlns:p14="http://schemas.microsoft.com/office/powerpoint/2010/main" val="1089916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Albinism is the “congenital absence of any pigmentation or coloration in a person, animal or plant, resulting in white hair, feathers, scales and skin and </a:t>
            </a:r>
            <a:r>
              <a:rPr lang="en-US" altLang="zh-CN" sz="1200" b="1" i="0" kern="1200" dirty="0">
                <a:solidFill>
                  <a:schemeClr val="tx1"/>
                </a:solidFill>
                <a:effectLst/>
                <a:latin typeface="+mn-lt"/>
                <a:ea typeface="+mn-ea"/>
                <a:cs typeface="+mn-cs"/>
              </a:rPr>
              <a:t>pink eyes </a:t>
            </a:r>
            <a:r>
              <a:rPr lang="en-US" altLang="zh-CN" sz="1200" b="0" i="0" kern="1200" dirty="0">
                <a:solidFill>
                  <a:schemeClr val="tx1"/>
                </a:solidFill>
                <a:effectLst/>
                <a:latin typeface="+mn-lt"/>
                <a:ea typeface="+mn-ea"/>
                <a:cs typeface="+mn-cs"/>
              </a:rPr>
              <a:t>(resulting from the lack of pigment in the iris allowing the blood vessels of the retina to be visible</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in mammals, birds, reptiles, amphibian and fish and invertebrates as well.</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0" dirty="0"/>
              <a:t>In plants, albinism is </a:t>
            </a:r>
            <a:r>
              <a:rPr kumimoji="1" lang="en-US" altLang="zh-CN" b="0" dirty="0" err="1"/>
              <a:t>characterised</a:t>
            </a:r>
            <a:r>
              <a:rPr kumimoji="1" lang="en-US" altLang="zh-CN" b="0" dirty="0"/>
              <a:t> by partial or complete loss of chlorophyll pigments and incomplete differentiation of chloroplast membranes.</a:t>
            </a:r>
            <a:endParaRPr kumimoji="1" lang="zh-CN" altLang="en-US" b="0"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10</a:t>
            </a:fld>
            <a:endParaRPr kumimoji="1" lang="zh-CN" altLang="en-US"/>
          </a:p>
        </p:txBody>
      </p:sp>
    </p:spTree>
    <p:extLst>
      <p:ext uri="{BB962C8B-B14F-4D97-AF65-F5344CB8AC3E}">
        <p14:creationId xmlns:p14="http://schemas.microsoft.com/office/powerpoint/2010/main" val="406689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There are three basic types of melanin: eumelanin, pheomelanin, and neuromelanin. The most common type is eumelanin, of which there are two types— brown eumelanin and black eumelanin. Pheomelanin is a cysteine-derivative that contains </a:t>
            </a:r>
            <a:r>
              <a:rPr kumimoji="1" lang="en-US" altLang="zh-CN" dirty="0" err="1"/>
              <a:t>polybenzothiazine</a:t>
            </a:r>
            <a:r>
              <a:rPr kumimoji="1" lang="en-US" altLang="zh-CN" dirty="0"/>
              <a:t> portions that are largely responsible for the color of red hair, among other pigmentation. Neuromelanin is found in the brain.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human skin, melanogenesis is initiated by exposure to UV radiation, causing the skin to darken. Melanin is an effective absorbent of light;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Studies have shown a lower incidence for skin cancer in individuals with more concentrated melanin, i.e. darker skin tone. However, the relationship between skin pigmentation and photoprotection is still uncertain.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11</a:t>
            </a:fld>
            <a:endParaRPr kumimoji="1" lang="zh-CN" altLang="en-US"/>
          </a:p>
        </p:txBody>
      </p:sp>
    </p:spTree>
    <p:extLst>
      <p:ext uri="{BB962C8B-B14F-4D97-AF65-F5344CB8AC3E}">
        <p14:creationId xmlns:p14="http://schemas.microsoft.com/office/powerpoint/2010/main" val="303282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 example of epistasis is the interaction between hair colour and baldness. A gene for total baldness would be epistatic to one for blond hair or red hair. The hair-colour genes are hypostatic to the baldness gene. The baldness phenotype supersedes genes for hair colour.</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12</a:t>
            </a:fld>
            <a:endParaRPr kumimoji="1" lang="zh-CN" altLang="en-US"/>
          </a:p>
        </p:txBody>
      </p:sp>
    </p:spTree>
    <p:extLst>
      <p:ext uri="{BB962C8B-B14F-4D97-AF65-F5344CB8AC3E}">
        <p14:creationId xmlns:p14="http://schemas.microsoft.com/office/powerpoint/2010/main" val="163705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average IQ of a young adult with Down syndrome is 50, equivalent to the mental ability of an 8- or 9-year-old child, but this can vary widely.</a:t>
            </a:r>
            <a:endParaRPr kumimoji="1" lang="zh-CN" altLang="en-US" dirty="0"/>
          </a:p>
        </p:txBody>
      </p:sp>
      <p:sp>
        <p:nvSpPr>
          <p:cNvPr id="4" name="灯片编号占位符 3"/>
          <p:cNvSpPr>
            <a:spLocks noGrp="1"/>
          </p:cNvSpPr>
          <p:nvPr>
            <p:ph type="sldNum" sz="quarter" idx="5"/>
          </p:nvPr>
        </p:nvSpPr>
        <p:spPr/>
        <p:txBody>
          <a:bodyPr/>
          <a:lstStyle/>
          <a:p>
            <a:fld id="{1729568D-CD66-8D40-A636-791EE089348B}" type="slidenum">
              <a:rPr kumimoji="1" lang="zh-CN" altLang="en-US" smtClean="0"/>
              <a:t>18</a:t>
            </a:fld>
            <a:endParaRPr kumimoji="1" lang="zh-CN" altLang="en-US"/>
          </a:p>
        </p:txBody>
      </p:sp>
    </p:spTree>
    <p:extLst>
      <p:ext uri="{BB962C8B-B14F-4D97-AF65-F5344CB8AC3E}">
        <p14:creationId xmlns:p14="http://schemas.microsoft.com/office/powerpoint/2010/main" val="131670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EC693B-FAC3-440C-AAF4-F88B9566FB76}" type="datetimeFigureOut">
              <a:rPr lang="en-GB" smtClean="0"/>
              <a:pPr/>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4EAB2-8829-45CC-92E6-C13EF929282E}"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C693B-FAC3-440C-AAF4-F88B9566FB76}" type="datetimeFigureOut">
              <a:rPr lang="en-GB" smtClean="0"/>
              <a:pPr/>
              <a:t>30/12/2020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4EAB2-8829-45CC-92E6-C13EF929282E}"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britannica.com/science/heredity-genetics/Epistatic-genes#ref5078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hyperlink" Target="http://www.biostudio.com/d_%20Meiotic%20Nondisjunction%20Meiosis%20I.ht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biologydictionary.net/alle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thoughtco.com/genetic-recombination-373450" TargetMode="External"/><Relationship Id="rId5" Type="http://schemas.openxmlformats.org/officeDocument/2006/relationships/image" Target="../media/image6.jpeg"/><Relationship Id="rId4" Type="http://schemas.openxmlformats.org/officeDocument/2006/relationships/hyperlink" Target="https://biologydictionary.net/crossing-ov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Variation</a:t>
            </a:r>
          </a:p>
        </p:txBody>
      </p:sp>
      <p:sp>
        <p:nvSpPr>
          <p:cNvPr id="3" name="Subtitle 2"/>
          <p:cNvSpPr>
            <a:spLocks noGrp="1"/>
          </p:cNvSpPr>
          <p:nvPr>
            <p:ph type="subTitle" idx="1"/>
          </p:nvPr>
        </p:nvSpPr>
        <p:spPr/>
        <p:txBody>
          <a:bodyPr/>
          <a:lstStyle/>
          <a:p>
            <a:r>
              <a:rPr lang="en-GB" dirty="0"/>
              <a:t>IGCSE Biology</a:t>
            </a:r>
          </a:p>
          <a:p>
            <a:endParaRPr lang="en-GB" dirty="0"/>
          </a:p>
        </p:txBody>
      </p:sp>
      <p:sp>
        <p:nvSpPr>
          <p:cNvPr id="4" name="文本框 3">
            <a:extLst>
              <a:ext uri="{FF2B5EF4-FFF2-40B4-BE49-F238E27FC236}">
                <a16:creationId xmlns:a16="http://schemas.microsoft.com/office/drawing/2014/main" id="{A6A404AC-80F6-3F4F-9F55-AAA8249602F2}"/>
              </a:ext>
            </a:extLst>
          </p:cNvPr>
          <p:cNvSpPr txBox="1"/>
          <p:nvPr/>
        </p:nvSpPr>
        <p:spPr>
          <a:xfrm>
            <a:off x="381000" y="5486400"/>
            <a:ext cx="8229600" cy="369332"/>
          </a:xfrm>
          <a:prstGeom prst="rect">
            <a:avLst/>
          </a:prstGeom>
          <a:noFill/>
        </p:spPr>
        <p:txBody>
          <a:bodyPr wrap="square" rtlCol="0">
            <a:spAutoFit/>
          </a:bodyPr>
          <a:lstStyle/>
          <a:p>
            <a:r>
              <a:rPr kumimoji="1" lang="en-US" altLang="zh-CN" dirty="0">
                <a:hlinkClick r:id="rId2"/>
              </a:rPr>
              <a:t>https://www.britannica.com/science/heredity-genetics/Epistatic-genes#ref50781</a:t>
            </a:r>
            <a:r>
              <a:rPr kumimoji="1" lang="zh-CN" altLang="en-US"/>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D7284A-E3F2-C24B-B267-8B1CB8A67835}"/>
              </a:ext>
            </a:extLst>
          </p:cNvPr>
          <p:cNvSpPr>
            <a:spLocks noGrp="1"/>
          </p:cNvSpPr>
          <p:nvPr>
            <p:ph type="title"/>
          </p:nvPr>
        </p:nvSpPr>
        <p:spPr/>
        <p:txBody>
          <a:bodyPr/>
          <a:lstStyle/>
          <a:p>
            <a:r>
              <a:rPr kumimoji="1" lang="en-US" altLang="zh-CN" dirty="0"/>
              <a:t>Albinism</a:t>
            </a:r>
            <a:endParaRPr kumimoji="1" lang="zh-CN" altLang="en-US" dirty="0"/>
          </a:p>
        </p:txBody>
      </p:sp>
      <p:pic>
        <p:nvPicPr>
          <p:cNvPr id="3" name="图片 2">
            <a:extLst>
              <a:ext uri="{FF2B5EF4-FFF2-40B4-BE49-F238E27FC236}">
                <a16:creationId xmlns:a16="http://schemas.microsoft.com/office/drawing/2014/main" id="{D7FE79A6-59FD-624B-A5F1-DB0DC69BF53B}"/>
              </a:ext>
            </a:extLst>
          </p:cNvPr>
          <p:cNvPicPr>
            <a:picLocks noChangeAspect="1"/>
          </p:cNvPicPr>
          <p:nvPr/>
        </p:nvPicPr>
        <p:blipFill>
          <a:blip r:embed="rId3"/>
          <a:stretch>
            <a:fillRect/>
          </a:stretch>
        </p:blipFill>
        <p:spPr>
          <a:xfrm>
            <a:off x="0" y="3371868"/>
            <a:ext cx="4648200" cy="3485014"/>
          </a:xfrm>
          <a:prstGeom prst="rect">
            <a:avLst/>
          </a:prstGeom>
        </p:spPr>
      </p:pic>
      <p:pic>
        <p:nvPicPr>
          <p:cNvPr id="4" name="图片 3">
            <a:extLst>
              <a:ext uri="{FF2B5EF4-FFF2-40B4-BE49-F238E27FC236}">
                <a16:creationId xmlns:a16="http://schemas.microsoft.com/office/drawing/2014/main" id="{31444364-5CA4-F448-A4E1-007F70369718}"/>
              </a:ext>
            </a:extLst>
          </p:cNvPr>
          <p:cNvPicPr>
            <a:picLocks noChangeAspect="1"/>
          </p:cNvPicPr>
          <p:nvPr/>
        </p:nvPicPr>
        <p:blipFill>
          <a:blip r:embed="rId4"/>
          <a:stretch>
            <a:fillRect/>
          </a:stretch>
        </p:blipFill>
        <p:spPr>
          <a:xfrm>
            <a:off x="3733800" y="1752600"/>
            <a:ext cx="2794000" cy="3721100"/>
          </a:xfrm>
          <a:prstGeom prst="rect">
            <a:avLst/>
          </a:prstGeom>
        </p:spPr>
      </p:pic>
      <p:pic>
        <p:nvPicPr>
          <p:cNvPr id="5" name="图片 4">
            <a:extLst>
              <a:ext uri="{FF2B5EF4-FFF2-40B4-BE49-F238E27FC236}">
                <a16:creationId xmlns:a16="http://schemas.microsoft.com/office/drawing/2014/main" id="{51E0FEEB-A368-664E-90F3-95E66EECE039}"/>
              </a:ext>
            </a:extLst>
          </p:cNvPr>
          <p:cNvPicPr>
            <a:picLocks noChangeAspect="1"/>
          </p:cNvPicPr>
          <p:nvPr/>
        </p:nvPicPr>
        <p:blipFill>
          <a:blip r:embed="rId5"/>
          <a:stretch>
            <a:fillRect/>
          </a:stretch>
        </p:blipFill>
        <p:spPr>
          <a:xfrm>
            <a:off x="5715000" y="4038600"/>
            <a:ext cx="2262390" cy="2654300"/>
          </a:xfrm>
          <a:prstGeom prst="rect">
            <a:avLst/>
          </a:prstGeom>
        </p:spPr>
      </p:pic>
      <p:pic>
        <p:nvPicPr>
          <p:cNvPr id="6" name="图片 5">
            <a:extLst>
              <a:ext uri="{FF2B5EF4-FFF2-40B4-BE49-F238E27FC236}">
                <a16:creationId xmlns:a16="http://schemas.microsoft.com/office/drawing/2014/main" id="{4F2427FF-9E1F-314B-86FE-3CF412E6CBCA}"/>
              </a:ext>
            </a:extLst>
          </p:cNvPr>
          <p:cNvPicPr>
            <a:picLocks noChangeAspect="1"/>
          </p:cNvPicPr>
          <p:nvPr/>
        </p:nvPicPr>
        <p:blipFill>
          <a:blip r:embed="rId6"/>
          <a:stretch>
            <a:fillRect/>
          </a:stretch>
        </p:blipFill>
        <p:spPr>
          <a:xfrm>
            <a:off x="5969000" y="12141"/>
            <a:ext cx="3175000" cy="4102100"/>
          </a:xfrm>
          <a:prstGeom prst="rect">
            <a:avLst/>
          </a:prstGeom>
        </p:spPr>
      </p:pic>
      <p:pic>
        <p:nvPicPr>
          <p:cNvPr id="7" name="图片 6">
            <a:extLst>
              <a:ext uri="{FF2B5EF4-FFF2-40B4-BE49-F238E27FC236}">
                <a16:creationId xmlns:a16="http://schemas.microsoft.com/office/drawing/2014/main" id="{A6018B19-8DBB-AA4E-AE14-4AF5EB3DA959}"/>
              </a:ext>
            </a:extLst>
          </p:cNvPr>
          <p:cNvPicPr>
            <a:picLocks noChangeAspect="1"/>
          </p:cNvPicPr>
          <p:nvPr/>
        </p:nvPicPr>
        <p:blipFill>
          <a:blip r:embed="rId7"/>
          <a:stretch>
            <a:fillRect/>
          </a:stretch>
        </p:blipFill>
        <p:spPr>
          <a:xfrm>
            <a:off x="0" y="0"/>
            <a:ext cx="3175000" cy="2235200"/>
          </a:xfrm>
          <a:prstGeom prst="rect">
            <a:avLst/>
          </a:prstGeom>
        </p:spPr>
      </p:pic>
      <p:pic>
        <p:nvPicPr>
          <p:cNvPr id="8" name="图片 7">
            <a:extLst>
              <a:ext uri="{FF2B5EF4-FFF2-40B4-BE49-F238E27FC236}">
                <a16:creationId xmlns:a16="http://schemas.microsoft.com/office/drawing/2014/main" id="{7835DF73-85F3-0848-9A61-5EB30415E6E4}"/>
              </a:ext>
            </a:extLst>
          </p:cNvPr>
          <p:cNvPicPr>
            <a:picLocks noChangeAspect="1"/>
          </p:cNvPicPr>
          <p:nvPr/>
        </p:nvPicPr>
        <p:blipFill>
          <a:blip r:embed="rId8"/>
          <a:stretch>
            <a:fillRect/>
          </a:stretch>
        </p:blipFill>
        <p:spPr>
          <a:xfrm>
            <a:off x="0" y="1785911"/>
            <a:ext cx="3175000" cy="1790700"/>
          </a:xfrm>
          <a:prstGeom prst="rect">
            <a:avLst/>
          </a:prstGeom>
        </p:spPr>
      </p:pic>
      <p:sp>
        <p:nvSpPr>
          <p:cNvPr id="9" name="文本框 8">
            <a:extLst>
              <a:ext uri="{FF2B5EF4-FFF2-40B4-BE49-F238E27FC236}">
                <a16:creationId xmlns:a16="http://schemas.microsoft.com/office/drawing/2014/main" id="{12D3D87D-11AD-684C-9EA5-340D3487EF99}"/>
              </a:ext>
            </a:extLst>
          </p:cNvPr>
          <p:cNvSpPr txBox="1"/>
          <p:nvPr/>
        </p:nvSpPr>
        <p:spPr>
          <a:xfrm>
            <a:off x="26504" y="89972"/>
            <a:ext cx="1601079" cy="369332"/>
          </a:xfrm>
          <a:prstGeom prst="rect">
            <a:avLst/>
          </a:prstGeom>
          <a:noFill/>
        </p:spPr>
        <p:txBody>
          <a:bodyPr wrap="none" rtlCol="0">
            <a:spAutoFit/>
          </a:bodyPr>
          <a:lstStyle/>
          <a:p>
            <a:r>
              <a:rPr kumimoji="1" lang="en-US" altLang="zh-CN" dirty="0">
                <a:solidFill>
                  <a:schemeClr val="bg1"/>
                </a:solidFill>
              </a:rPr>
              <a:t>Albino</a:t>
            </a:r>
            <a:r>
              <a:rPr kumimoji="1" lang="zh-CN" altLang="en-US" dirty="0">
                <a:solidFill>
                  <a:schemeClr val="bg1"/>
                </a:solidFill>
              </a:rPr>
              <a:t> </a:t>
            </a:r>
            <a:r>
              <a:rPr kumimoji="1" lang="en-US" altLang="zh-CN" dirty="0">
                <a:solidFill>
                  <a:schemeClr val="bg1"/>
                </a:solidFill>
              </a:rPr>
              <a:t>alligator</a:t>
            </a:r>
            <a:endParaRPr kumimoji="1" lang="zh-CN" altLang="en-US" dirty="0">
              <a:solidFill>
                <a:schemeClr val="bg1"/>
              </a:solidFill>
            </a:endParaRPr>
          </a:p>
        </p:txBody>
      </p:sp>
      <p:sp>
        <p:nvSpPr>
          <p:cNvPr id="10" name="文本框 9">
            <a:extLst>
              <a:ext uri="{FF2B5EF4-FFF2-40B4-BE49-F238E27FC236}">
                <a16:creationId xmlns:a16="http://schemas.microsoft.com/office/drawing/2014/main" id="{A9BF1647-2577-FF48-9714-3EDA554E1040}"/>
              </a:ext>
            </a:extLst>
          </p:cNvPr>
          <p:cNvSpPr txBox="1"/>
          <p:nvPr/>
        </p:nvSpPr>
        <p:spPr>
          <a:xfrm>
            <a:off x="-19879" y="3176349"/>
            <a:ext cx="1695657" cy="369332"/>
          </a:xfrm>
          <a:prstGeom prst="rect">
            <a:avLst/>
          </a:prstGeom>
          <a:noFill/>
        </p:spPr>
        <p:txBody>
          <a:bodyPr wrap="none" rtlCol="0">
            <a:spAutoFit/>
          </a:bodyPr>
          <a:lstStyle/>
          <a:p>
            <a:r>
              <a:rPr kumimoji="1" lang="en-US" altLang="zh-CN" dirty="0">
                <a:solidFill>
                  <a:srgbClr val="FFFF00"/>
                </a:solidFill>
              </a:rPr>
              <a:t>Normal</a:t>
            </a:r>
            <a:r>
              <a:rPr kumimoji="1" lang="zh-CN" altLang="en-US" dirty="0">
                <a:solidFill>
                  <a:srgbClr val="FFFF00"/>
                </a:solidFill>
              </a:rPr>
              <a:t> </a:t>
            </a:r>
            <a:r>
              <a:rPr kumimoji="1" lang="en-US" altLang="zh-CN" dirty="0">
                <a:solidFill>
                  <a:srgbClr val="FFFF00"/>
                </a:solidFill>
              </a:rPr>
              <a:t>alligator</a:t>
            </a:r>
            <a:endParaRPr kumimoji="1" lang="zh-CN" altLang="en-US" dirty="0">
              <a:solidFill>
                <a:srgbClr val="FFFF00"/>
              </a:solidFill>
            </a:endParaRPr>
          </a:p>
        </p:txBody>
      </p:sp>
    </p:spTree>
    <p:extLst>
      <p:ext uri="{BB962C8B-B14F-4D97-AF65-F5344CB8AC3E}">
        <p14:creationId xmlns:p14="http://schemas.microsoft.com/office/powerpoint/2010/main" val="141932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2632D-0A63-EC46-BCF5-FA6FC57862AA}"/>
              </a:ext>
            </a:extLst>
          </p:cNvPr>
          <p:cNvSpPr>
            <a:spLocks noGrp="1"/>
          </p:cNvSpPr>
          <p:nvPr>
            <p:ph type="title"/>
          </p:nvPr>
        </p:nvSpPr>
        <p:spPr/>
        <p:txBody>
          <a:bodyPr/>
          <a:lstStyle/>
          <a:p>
            <a:pPr marL="571500" indent="-571500">
              <a:buBlip>
                <a:blip r:embed="rId3"/>
              </a:buBlip>
            </a:pPr>
            <a:r>
              <a:rPr kumimoji="1" lang="en-US" altLang="zh-CN" dirty="0"/>
              <a:t>Albinism</a:t>
            </a:r>
            <a:endParaRPr kumimoji="1" lang="zh-CN" altLang="en-US" dirty="0"/>
          </a:p>
        </p:txBody>
      </p:sp>
      <p:pic>
        <p:nvPicPr>
          <p:cNvPr id="3" name="Picture 3" descr="albinism-1.jpg">
            <a:extLst>
              <a:ext uri="{FF2B5EF4-FFF2-40B4-BE49-F238E27FC236}">
                <a16:creationId xmlns:a16="http://schemas.microsoft.com/office/drawing/2014/main" id="{CF4E7310-96D6-B440-B26F-F0804FA5DFB4}"/>
              </a:ext>
            </a:extLst>
          </p:cNvPr>
          <p:cNvPicPr>
            <a:picLocks noChangeAspect="1"/>
          </p:cNvPicPr>
          <p:nvPr/>
        </p:nvPicPr>
        <p:blipFill>
          <a:blip r:embed="rId4" cstate="print"/>
          <a:stretch>
            <a:fillRect/>
          </a:stretch>
        </p:blipFill>
        <p:spPr>
          <a:xfrm>
            <a:off x="5867400" y="3886200"/>
            <a:ext cx="3000000" cy="2800000"/>
          </a:xfrm>
          <a:prstGeom prst="rect">
            <a:avLst/>
          </a:prstGeom>
        </p:spPr>
      </p:pic>
      <p:sp>
        <p:nvSpPr>
          <p:cNvPr id="4" name="文本框 3">
            <a:extLst>
              <a:ext uri="{FF2B5EF4-FFF2-40B4-BE49-F238E27FC236}">
                <a16:creationId xmlns:a16="http://schemas.microsoft.com/office/drawing/2014/main" id="{7E5D1726-2240-2742-82E6-459A49C2EFD9}"/>
              </a:ext>
            </a:extLst>
          </p:cNvPr>
          <p:cNvSpPr txBox="1"/>
          <p:nvPr/>
        </p:nvSpPr>
        <p:spPr>
          <a:xfrm>
            <a:off x="685800" y="1676400"/>
            <a:ext cx="8001000" cy="2308324"/>
          </a:xfrm>
          <a:prstGeom prst="rect">
            <a:avLst/>
          </a:prstGeom>
          <a:noFill/>
        </p:spPr>
        <p:txBody>
          <a:bodyPr wrap="square" rtlCol="0">
            <a:spAutoFit/>
          </a:bodyPr>
          <a:lstStyle/>
          <a:p>
            <a:pPr>
              <a:spcBef>
                <a:spcPts val="1500"/>
              </a:spcBef>
            </a:pPr>
            <a:r>
              <a:rPr lang="en-US" altLang="zh-CN" sz="2400" b="1" dirty="0"/>
              <a:t>Albinism</a:t>
            </a:r>
            <a:r>
              <a:rPr lang="en-US" altLang="zh-CN" sz="2400" dirty="0"/>
              <a:t> is a group of inherited disorders that results in little or no production of the pigment </a:t>
            </a:r>
            <a:r>
              <a:rPr lang="en-US" altLang="zh-CN" sz="2400" b="1" dirty="0"/>
              <a:t>melanin</a:t>
            </a:r>
            <a:r>
              <a:rPr lang="en-US" altLang="zh-CN" sz="2400" dirty="0"/>
              <a:t>, which determines the color of the skin, hair and eyes.</a:t>
            </a:r>
            <a:r>
              <a:rPr lang="zh-CN" altLang="en-US" sz="2400" dirty="0"/>
              <a:t> </a:t>
            </a:r>
            <a:r>
              <a:rPr lang="en-US" altLang="zh-CN" sz="2400" dirty="0"/>
              <a:t>Melanin also plays a role in the development of certain optical nerves,</a:t>
            </a:r>
            <a:r>
              <a:rPr lang="zh-CN" altLang="en-US" sz="2400" dirty="0"/>
              <a:t> </a:t>
            </a:r>
            <a:r>
              <a:rPr lang="en-US" altLang="zh-CN" sz="2400" dirty="0"/>
              <a:t>so all forms of albinism cause problems with the development and function of the eyes.</a:t>
            </a:r>
            <a:endParaRPr kumimoji="1" lang="zh-CN" altLang="en-US" sz="2400" dirty="0"/>
          </a:p>
        </p:txBody>
      </p:sp>
      <p:sp>
        <p:nvSpPr>
          <p:cNvPr id="5" name="文本框 4">
            <a:extLst>
              <a:ext uri="{FF2B5EF4-FFF2-40B4-BE49-F238E27FC236}">
                <a16:creationId xmlns:a16="http://schemas.microsoft.com/office/drawing/2014/main" id="{5AD6E447-FAFB-924E-814B-0FF2BB78E953}"/>
              </a:ext>
            </a:extLst>
          </p:cNvPr>
          <p:cNvSpPr txBox="1"/>
          <p:nvPr/>
        </p:nvSpPr>
        <p:spPr>
          <a:xfrm>
            <a:off x="685800" y="4267200"/>
            <a:ext cx="3810000" cy="1569660"/>
          </a:xfrm>
          <a:prstGeom prst="rect">
            <a:avLst/>
          </a:prstGeom>
          <a:noFill/>
        </p:spPr>
        <p:txBody>
          <a:bodyPr wrap="square" rtlCol="0">
            <a:spAutoFit/>
          </a:bodyPr>
          <a:lstStyle/>
          <a:p>
            <a:r>
              <a:rPr lang="en-US" altLang="zh-CN" sz="2400" dirty="0"/>
              <a:t>Mutations in several different</a:t>
            </a:r>
            <a:r>
              <a:rPr lang="zh-CN" altLang="en-US" sz="2400" dirty="0"/>
              <a:t> </a:t>
            </a:r>
            <a:r>
              <a:rPr lang="en-US" altLang="zh-CN" sz="2400" dirty="0"/>
              <a:t>genes, on different</a:t>
            </a:r>
            <a:r>
              <a:rPr lang="zh-CN" altLang="en-US" sz="2400" dirty="0"/>
              <a:t> </a:t>
            </a:r>
            <a:r>
              <a:rPr lang="en-US" altLang="zh-CN" sz="2400" dirty="0"/>
              <a:t>chromosomes, can cause different types of albinism.</a:t>
            </a:r>
            <a:endParaRPr kumimoji="1" lang="zh-CN" altLang="en-US" sz="2400" dirty="0"/>
          </a:p>
        </p:txBody>
      </p:sp>
    </p:spTree>
    <p:extLst>
      <p:ext uri="{BB962C8B-B14F-4D97-AF65-F5344CB8AC3E}">
        <p14:creationId xmlns:p14="http://schemas.microsoft.com/office/powerpoint/2010/main" val="397074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BE5A-E5B7-E04D-919E-EE1EC01B51E5}"/>
              </a:ext>
            </a:extLst>
          </p:cNvPr>
          <p:cNvSpPr>
            <a:spLocks noGrp="1"/>
          </p:cNvSpPr>
          <p:nvPr>
            <p:ph type="title"/>
          </p:nvPr>
        </p:nvSpPr>
        <p:spPr>
          <a:xfrm>
            <a:off x="457200" y="274638"/>
            <a:ext cx="2819400" cy="1143000"/>
          </a:xfrm>
        </p:spPr>
        <p:txBody>
          <a:bodyPr>
            <a:normAutofit fontScale="90000"/>
          </a:bodyPr>
          <a:lstStyle/>
          <a:p>
            <a:pPr marL="571500" indent="-571500">
              <a:buBlip>
                <a:blip r:embed="rId3"/>
              </a:buBlip>
            </a:pPr>
            <a:r>
              <a:rPr kumimoji="1" lang="en-US" altLang="zh-CN"/>
              <a:t>epistasis</a:t>
            </a:r>
            <a:endParaRPr kumimoji="1" lang="zh-CN" altLang="en-US" dirty="0"/>
          </a:p>
        </p:txBody>
      </p:sp>
      <p:sp>
        <p:nvSpPr>
          <p:cNvPr id="3" name="文本框 2">
            <a:extLst>
              <a:ext uri="{FF2B5EF4-FFF2-40B4-BE49-F238E27FC236}">
                <a16:creationId xmlns:a16="http://schemas.microsoft.com/office/drawing/2014/main" id="{7EE61A81-957C-274B-82B9-EA32B6DBA3B3}"/>
              </a:ext>
            </a:extLst>
          </p:cNvPr>
          <p:cNvSpPr txBox="1"/>
          <p:nvPr/>
        </p:nvSpPr>
        <p:spPr>
          <a:xfrm>
            <a:off x="3700672" y="494308"/>
            <a:ext cx="5257800" cy="923330"/>
          </a:xfrm>
          <a:prstGeom prst="rect">
            <a:avLst/>
          </a:prstGeom>
          <a:noFill/>
        </p:spPr>
        <p:txBody>
          <a:bodyPr wrap="square" rtlCol="0">
            <a:spAutoFit/>
          </a:bodyPr>
          <a:lstStyle/>
          <a:p>
            <a:pPr>
              <a:spcBef>
                <a:spcPts val="1500"/>
              </a:spcBef>
            </a:pPr>
            <a:r>
              <a:rPr kumimoji="1" lang="en-US" altLang="zh-CN"/>
              <a:t>Epistasis is a phenomenon in genetics in which the effect of a gene mutation is dependent on the presence or absence of one or more other genes.</a:t>
            </a:r>
            <a:endParaRPr kumimoji="1" lang="zh-CN" altLang="en-US" dirty="0"/>
          </a:p>
        </p:txBody>
      </p:sp>
      <p:sp>
        <p:nvSpPr>
          <p:cNvPr id="4" name="文本框 3">
            <a:extLst>
              <a:ext uri="{FF2B5EF4-FFF2-40B4-BE49-F238E27FC236}">
                <a16:creationId xmlns:a16="http://schemas.microsoft.com/office/drawing/2014/main" id="{182A7D6D-55AE-6842-855B-D2690E156F00}"/>
              </a:ext>
            </a:extLst>
          </p:cNvPr>
          <p:cNvSpPr txBox="1"/>
          <p:nvPr/>
        </p:nvSpPr>
        <p:spPr>
          <a:xfrm>
            <a:off x="261730" y="2057400"/>
            <a:ext cx="4038600" cy="3885679"/>
          </a:xfrm>
          <a:prstGeom prst="rect">
            <a:avLst/>
          </a:prstGeom>
          <a:noFill/>
        </p:spPr>
        <p:txBody>
          <a:bodyPr wrap="square" rtlCol="0">
            <a:spAutoFit/>
          </a:bodyPr>
          <a:lstStyle/>
          <a:p>
            <a:pPr>
              <a:spcBef>
                <a:spcPts val="1500"/>
              </a:spcBef>
            </a:pPr>
            <a:r>
              <a:rPr kumimoji="1" lang="en-US" altLang="zh-CN" dirty="0"/>
              <a:t>In classical genetics, if genes A and B are mutated, and each mutation by itself produces a unique phenotype but the two mutations together show the same phenotype as the gene A mutation, then gene A is epistatic and gene B is hypostatic.</a:t>
            </a:r>
          </a:p>
          <a:p>
            <a:pPr>
              <a:spcBef>
                <a:spcPts val="1500"/>
              </a:spcBef>
            </a:pPr>
            <a:r>
              <a:rPr kumimoji="1" lang="en-US" altLang="zh-CN" dirty="0"/>
              <a:t>For example, the gene for total baldness is epistatic to the gene for brown hair. In this sense, epistasis can be contrasted with genetic dominance, which is an interaction between alleles at the same gene locus. </a:t>
            </a:r>
            <a:endParaRPr kumimoji="1" lang="zh-CN" altLang="en-US" dirty="0"/>
          </a:p>
        </p:txBody>
      </p:sp>
      <p:pic>
        <p:nvPicPr>
          <p:cNvPr id="1028" name="Picture 4">
            <a:extLst>
              <a:ext uri="{FF2B5EF4-FFF2-40B4-BE49-F238E27FC236}">
                <a16:creationId xmlns:a16="http://schemas.microsoft.com/office/drawing/2014/main" id="{7A27FC3C-4F9A-9F43-B87C-E9EBB6E6E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670" y="2590800"/>
            <a:ext cx="3911600" cy="312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04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937A3-71C8-3041-8D40-D5A6FE8AEE67}"/>
              </a:ext>
            </a:extLst>
          </p:cNvPr>
          <p:cNvSpPr>
            <a:spLocks noGrp="1"/>
          </p:cNvSpPr>
          <p:nvPr>
            <p:ph type="title"/>
          </p:nvPr>
        </p:nvSpPr>
        <p:spPr>
          <a:xfrm>
            <a:off x="6235148" y="152400"/>
            <a:ext cx="2895600" cy="1143000"/>
          </a:xfrm>
        </p:spPr>
        <p:txBody>
          <a:bodyPr>
            <a:normAutofit fontScale="90000"/>
          </a:bodyPr>
          <a:lstStyle/>
          <a:p>
            <a:pPr marL="571500" indent="-571500">
              <a:buBlip>
                <a:blip r:embed="rId2"/>
              </a:buBlip>
            </a:pPr>
            <a:r>
              <a:rPr kumimoji="1" lang="en-US" altLang="zh-CN" dirty="0"/>
              <a:t>epistasis</a:t>
            </a:r>
            <a:endParaRPr kumimoji="1" lang="zh-CN" altLang="en-US" dirty="0"/>
          </a:p>
        </p:txBody>
      </p:sp>
      <p:pic>
        <p:nvPicPr>
          <p:cNvPr id="3" name="Picture 6">
            <a:extLst>
              <a:ext uri="{FF2B5EF4-FFF2-40B4-BE49-F238E27FC236}">
                <a16:creationId xmlns:a16="http://schemas.microsoft.com/office/drawing/2014/main" id="{A92E8282-C8E2-D44A-A4A5-2F5A0441E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2" y="26504"/>
            <a:ext cx="6291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3C6E140-FE87-C649-BB5D-A818B2C84E12}"/>
              </a:ext>
            </a:extLst>
          </p:cNvPr>
          <p:cNvSpPr txBox="1"/>
          <p:nvPr/>
        </p:nvSpPr>
        <p:spPr>
          <a:xfrm>
            <a:off x="6304515" y="1981200"/>
            <a:ext cx="2826233" cy="4285789"/>
          </a:xfrm>
          <a:prstGeom prst="rect">
            <a:avLst/>
          </a:prstGeom>
          <a:noFill/>
        </p:spPr>
        <p:txBody>
          <a:bodyPr wrap="square" rtlCol="0">
            <a:spAutoFit/>
          </a:bodyPr>
          <a:lstStyle/>
          <a:p>
            <a:pPr>
              <a:spcBef>
                <a:spcPts val="1500"/>
              </a:spcBef>
            </a:pPr>
            <a:r>
              <a:rPr lang="en-US" altLang="zh-CN" sz="2000" dirty="0"/>
              <a:t>Example of epistasis in coat colour genetics: If no pigments can be produced the other coat colour genes have no effect on the phenotype, no matter if they are dominant or if the individual is homozygous.</a:t>
            </a:r>
          </a:p>
          <a:p>
            <a:pPr>
              <a:spcBef>
                <a:spcPts val="1500"/>
              </a:spcBef>
            </a:pPr>
            <a:r>
              <a:rPr lang="en-US" altLang="zh-CN" sz="2000" dirty="0"/>
              <a:t>Here the genotype "c c" for no pigmentation is epistatic over the other genes</a:t>
            </a:r>
            <a:endParaRPr kumimoji="1" lang="zh-CN" altLang="en-US" sz="2000" dirty="0"/>
          </a:p>
        </p:txBody>
      </p:sp>
    </p:spTree>
    <p:extLst>
      <p:ext uri="{BB962C8B-B14F-4D97-AF65-F5344CB8AC3E}">
        <p14:creationId xmlns:p14="http://schemas.microsoft.com/office/powerpoint/2010/main" val="2534449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9600" y="152400"/>
            <a:ext cx="4629150" cy="1143000"/>
          </a:xfrm>
        </p:spPr>
        <p:txBody>
          <a:bodyPr>
            <a:normAutofit/>
          </a:bodyPr>
          <a:lstStyle/>
          <a:p>
            <a:r>
              <a:rPr kumimoji="1" lang="en-US" altLang="zh-CN" dirty="0"/>
              <a:t>Sickle</a:t>
            </a:r>
            <a:r>
              <a:rPr kumimoji="1" lang="zh-CN" altLang="en-US" dirty="0"/>
              <a:t> </a:t>
            </a:r>
            <a:r>
              <a:rPr kumimoji="1" lang="en-US" altLang="zh-CN" dirty="0"/>
              <a:t>cell</a:t>
            </a:r>
            <a:r>
              <a:rPr kumimoji="1" lang="zh-CN" altLang="en-US" dirty="0"/>
              <a:t> </a:t>
            </a:r>
            <a:r>
              <a:rPr kumimoji="1" lang="en-US" altLang="zh-CN" dirty="0" err="1"/>
              <a:t>anaemia</a:t>
            </a:r>
            <a:endParaRPr kumimoji="1" lang="zh-CN" altLang="en-US" dirty="0"/>
          </a:p>
        </p:txBody>
      </p:sp>
      <p:pic>
        <p:nvPicPr>
          <p:cNvPr id="5" name="图片 4">
            <a:extLst>
              <a:ext uri="{FF2B5EF4-FFF2-40B4-BE49-F238E27FC236}">
                <a16:creationId xmlns:a16="http://schemas.microsoft.com/office/drawing/2014/main" id="{779BFCB4-57DD-3947-8C79-AF739F207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335" y="1447800"/>
            <a:ext cx="6685415" cy="3505200"/>
          </a:xfrm>
          <a:prstGeom prst="rect">
            <a:avLst/>
          </a:prstGeom>
        </p:spPr>
      </p:pic>
      <p:pic>
        <p:nvPicPr>
          <p:cNvPr id="3" name="图片 2"/>
          <p:cNvPicPr>
            <a:picLocks noChangeAspect="1"/>
          </p:cNvPicPr>
          <p:nvPr/>
        </p:nvPicPr>
        <p:blipFill>
          <a:blip r:embed="rId3"/>
          <a:stretch>
            <a:fillRect/>
          </a:stretch>
        </p:blipFill>
        <p:spPr>
          <a:xfrm>
            <a:off x="0" y="0"/>
            <a:ext cx="4286250" cy="6858000"/>
          </a:xfrm>
          <a:prstGeom prst="rect">
            <a:avLst/>
          </a:prstGeom>
        </p:spPr>
      </p:pic>
      <p:sp>
        <p:nvSpPr>
          <p:cNvPr id="6" name="文本框 5">
            <a:extLst>
              <a:ext uri="{FF2B5EF4-FFF2-40B4-BE49-F238E27FC236}">
                <a16:creationId xmlns:a16="http://schemas.microsoft.com/office/drawing/2014/main" id="{568EC932-47AA-7E42-8B68-AA22DD335ADF}"/>
              </a:ext>
            </a:extLst>
          </p:cNvPr>
          <p:cNvSpPr txBox="1"/>
          <p:nvPr/>
        </p:nvSpPr>
        <p:spPr>
          <a:xfrm>
            <a:off x="4419600" y="4889838"/>
            <a:ext cx="4495800" cy="2031325"/>
          </a:xfrm>
          <a:prstGeom prst="rect">
            <a:avLst/>
          </a:prstGeom>
          <a:noFill/>
        </p:spPr>
        <p:txBody>
          <a:bodyPr wrap="square" rtlCol="0">
            <a:spAutoFit/>
          </a:bodyPr>
          <a:lstStyle/>
          <a:p>
            <a:r>
              <a:rPr lang="en-US" altLang="zh-CN" dirty="0"/>
              <a:t>Sickle cell anaemia is a part of </a:t>
            </a:r>
            <a:r>
              <a:rPr lang="en-US" altLang="zh-CN" i="1" dirty="0"/>
              <a:t>sickle cell disease</a:t>
            </a:r>
            <a:r>
              <a:rPr lang="en-US" altLang="zh-CN" dirty="0"/>
              <a:t> which is a </a:t>
            </a:r>
            <a:r>
              <a:rPr lang="en-US" altLang="zh-CN" b="1" dirty="0"/>
              <a:t>genetic</a:t>
            </a:r>
            <a:r>
              <a:rPr lang="en-US" altLang="zh-CN" dirty="0"/>
              <a:t> condition affecting the haemoglobin in our red blood cells. This impairs its function of carrying oxygen in the blood and hence can cause </a:t>
            </a:r>
            <a:r>
              <a:rPr lang="en-US" altLang="zh-CN" b="1" dirty="0"/>
              <a:t>symptoms</a:t>
            </a:r>
            <a:r>
              <a:rPr lang="en-US" altLang="zh-CN" dirty="0"/>
              <a:t> of anaemia such as dizziness, rapid heart rate and fatigue.</a:t>
            </a:r>
            <a:endParaRPr kumimoji="1" lang="zh-CN" altLang="en-US" dirty="0"/>
          </a:p>
        </p:txBody>
      </p:sp>
    </p:spTree>
    <p:extLst>
      <p:ext uri="{BB962C8B-B14F-4D97-AF65-F5344CB8AC3E}">
        <p14:creationId xmlns:p14="http://schemas.microsoft.com/office/powerpoint/2010/main" val="87368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77E7-68D8-7040-A9E0-2047E0690614}"/>
              </a:ext>
            </a:extLst>
          </p:cNvPr>
          <p:cNvSpPr>
            <a:spLocks noGrp="1"/>
          </p:cNvSpPr>
          <p:nvPr>
            <p:ph type="title"/>
          </p:nvPr>
        </p:nvSpPr>
        <p:spPr/>
        <p:txBody>
          <a:bodyPr>
            <a:normAutofit/>
          </a:bodyPr>
          <a:lstStyle/>
          <a:p>
            <a:r>
              <a:rPr kumimoji="1" lang="en-US" altLang="zh-CN" dirty="0"/>
              <a:t>Sickle</a:t>
            </a:r>
            <a:r>
              <a:rPr kumimoji="1" lang="zh-CN" altLang="en-US" dirty="0"/>
              <a:t> </a:t>
            </a:r>
            <a:r>
              <a:rPr kumimoji="1" lang="en-US" altLang="zh-CN" dirty="0"/>
              <a:t>cell</a:t>
            </a:r>
            <a:r>
              <a:rPr kumimoji="1" lang="zh-CN" altLang="en-US" dirty="0"/>
              <a:t> </a:t>
            </a:r>
            <a:r>
              <a:rPr kumimoji="1" lang="en-US" altLang="zh-CN" dirty="0"/>
              <a:t>anaemia</a:t>
            </a:r>
            <a:endParaRPr kumimoji="1" lang="zh-CN" altLang="en-US" dirty="0"/>
          </a:p>
        </p:txBody>
      </p:sp>
      <p:pic>
        <p:nvPicPr>
          <p:cNvPr id="4" name="图片 3" descr="表格&#10;&#10;描述已自动生成">
            <a:extLst>
              <a:ext uri="{FF2B5EF4-FFF2-40B4-BE49-F238E27FC236}">
                <a16:creationId xmlns:a16="http://schemas.microsoft.com/office/drawing/2014/main" id="{A0FC0859-2DE7-7244-91EF-BEC5D2E70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6" y="1600200"/>
            <a:ext cx="9144000" cy="2387532"/>
          </a:xfrm>
          <a:prstGeom prst="rect">
            <a:avLst/>
          </a:prstGeom>
        </p:spPr>
      </p:pic>
      <p:sp>
        <p:nvSpPr>
          <p:cNvPr id="6" name="矩形 5">
            <a:extLst>
              <a:ext uri="{FF2B5EF4-FFF2-40B4-BE49-F238E27FC236}">
                <a16:creationId xmlns:a16="http://schemas.microsoft.com/office/drawing/2014/main" id="{C6518F1E-42AF-6B40-B623-161CFA72D7EE}"/>
              </a:ext>
            </a:extLst>
          </p:cNvPr>
          <p:cNvSpPr/>
          <p:nvPr/>
        </p:nvSpPr>
        <p:spPr>
          <a:xfrm>
            <a:off x="4103204" y="2184366"/>
            <a:ext cx="533400" cy="1803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C8F7E4D6-6A7D-3A49-9935-AF0B78B78EFA}"/>
              </a:ext>
            </a:extLst>
          </p:cNvPr>
          <p:cNvSpPr/>
          <p:nvPr/>
        </p:nvSpPr>
        <p:spPr>
          <a:xfrm>
            <a:off x="190500" y="6019800"/>
            <a:ext cx="8915400" cy="369332"/>
          </a:xfrm>
          <a:prstGeom prst="rect">
            <a:avLst/>
          </a:prstGeom>
        </p:spPr>
        <p:txBody>
          <a:bodyPr wrap="square">
            <a:spAutoFit/>
          </a:bodyPr>
          <a:lstStyle/>
          <a:p>
            <a:r>
              <a:rPr lang="zh-CN" altLang="en-US" dirty="0"/>
              <a:t>https://dnalc.cshl.edu/view/15532-Sickle-cell-anemia-3D-animation-with-narration.html</a:t>
            </a:r>
          </a:p>
        </p:txBody>
      </p:sp>
      <p:pic>
        <p:nvPicPr>
          <p:cNvPr id="1026" name="Picture 2" descr="Sickle Cell Disease (for Teens) - Nemours KidsHealth">
            <a:extLst>
              <a:ext uri="{FF2B5EF4-FFF2-40B4-BE49-F238E27FC236}">
                <a16:creationId xmlns:a16="http://schemas.microsoft.com/office/drawing/2014/main" id="{F6D04701-3497-1A4F-840B-B27CDEAA0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50" y="3987732"/>
            <a:ext cx="3702050" cy="197764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99F7991-C25C-EE49-9DC3-4AE802D4D7D4}"/>
              </a:ext>
            </a:extLst>
          </p:cNvPr>
          <p:cNvSpPr txBox="1"/>
          <p:nvPr/>
        </p:nvSpPr>
        <p:spPr>
          <a:xfrm>
            <a:off x="190500" y="4191000"/>
            <a:ext cx="4914900" cy="1200329"/>
          </a:xfrm>
          <a:prstGeom prst="rect">
            <a:avLst/>
          </a:prstGeom>
          <a:noFill/>
        </p:spPr>
        <p:txBody>
          <a:bodyPr wrap="square" rtlCol="0">
            <a:spAutoFit/>
          </a:bodyPr>
          <a:lstStyle/>
          <a:p>
            <a:r>
              <a:rPr lang="en-US" altLang="zh-CN" dirty="0"/>
              <a:t>Molecules of sickle-cell hemoglobin stick to one another, forming rigid rods. These rods cause a person's red blood cells to take on a deformed, sickle-like shape</a:t>
            </a:r>
            <a:endParaRPr kumimoji="1" lang="zh-CN" altLang="en-US" dirty="0"/>
          </a:p>
        </p:txBody>
      </p:sp>
    </p:spTree>
    <p:extLst>
      <p:ext uri="{BB962C8B-B14F-4D97-AF65-F5344CB8AC3E}">
        <p14:creationId xmlns:p14="http://schemas.microsoft.com/office/powerpoint/2010/main" val="4183302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511AD-B05D-2D4F-B789-ACB9FF75C8E5}"/>
              </a:ext>
            </a:extLst>
          </p:cNvPr>
          <p:cNvSpPr>
            <a:spLocks noGrp="1"/>
          </p:cNvSpPr>
          <p:nvPr>
            <p:ph type="title"/>
          </p:nvPr>
        </p:nvSpPr>
        <p:spPr/>
        <p:txBody>
          <a:bodyPr/>
          <a:lstStyle/>
          <a:p>
            <a:r>
              <a:rPr lang="en-US" altLang="zh-CN" dirty="0"/>
              <a:t>Cystic fibrosis</a:t>
            </a:r>
            <a:endParaRPr kumimoji="1" lang="zh-CN" altLang="en-US" dirty="0"/>
          </a:p>
        </p:txBody>
      </p:sp>
      <p:sp>
        <p:nvSpPr>
          <p:cNvPr id="3" name="文本框 2">
            <a:extLst>
              <a:ext uri="{FF2B5EF4-FFF2-40B4-BE49-F238E27FC236}">
                <a16:creationId xmlns:a16="http://schemas.microsoft.com/office/drawing/2014/main" id="{66D22D46-6445-9B44-95C5-9EC9870C6FE7}"/>
              </a:ext>
            </a:extLst>
          </p:cNvPr>
          <p:cNvSpPr txBox="1"/>
          <p:nvPr/>
        </p:nvSpPr>
        <p:spPr>
          <a:xfrm>
            <a:off x="762000" y="1828800"/>
            <a:ext cx="7391400" cy="3801041"/>
          </a:xfrm>
          <a:prstGeom prst="rect">
            <a:avLst/>
          </a:prstGeom>
          <a:noFill/>
        </p:spPr>
        <p:txBody>
          <a:bodyPr wrap="square" rtlCol="0">
            <a:spAutoFit/>
          </a:bodyPr>
          <a:lstStyle/>
          <a:p>
            <a:pPr>
              <a:spcBef>
                <a:spcPts val="1500"/>
              </a:spcBef>
            </a:pPr>
            <a:r>
              <a:rPr lang="en-US" altLang="zh-CN" sz="2400" dirty="0"/>
              <a:t>Cystic fibrosis (CF) is a genetic condition that affects a protein</a:t>
            </a:r>
            <a:r>
              <a:rPr lang="zh-CN" altLang="en-US" sz="2400" dirty="0"/>
              <a:t> </a:t>
            </a:r>
            <a:r>
              <a:rPr lang="en-US" altLang="zh-CN" sz="2400" dirty="0"/>
              <a:t>(CFTR) in the body. </a:t>
            </a:r>
          </a:p>
          <a:p>
            <a:pPr>
              <a:spcBef>
                <a:spcPts val="1500"/>
              </a:spcBef>
            </a:pPr>
            <a:r>
              <a:rPr kumimoji="1" lang="en-US" altLang="zh-CN" sz="2400" dirty="0"/>
              <a:t>The CFTR protein is located in every organ of the body that makes </a:t>
            </a:r>
            <a:r>
              <a:rPr kumimoji="1" lang="en-US" altLang="zh-CN" sz="2400" b="1" dirty="0"/>
              <a:t>mucus</a:t>
            </a:r>
            <a:r>
              <a:rPr kumimoji="1" lang="en-US" altLang="zh-CN" sz="2400" dirty="0"/>
              <a:t>, including the lungs, liver, pancreas, and intestines, as well as </a:t>
            </a:r>
            <a:r>
              <a:rPr kumimoji="1" lang="en-US" altLang="zh-CN" sz="2400" b="1" dirty="0"/>
              <a:t>sweat</a:t>
            </a:r>
            <a:r>
              <a:rPr kumimoji="1" lang="en-US" altLang="zh-CN" sz="2400" dirty="0"/>
              <a:t> glands.</a:t>
            </a:r>
            <a:endParaRPr lang="en-US" altLang="zh-CN" sz="2400" dirty="0"/>
          </a:p>
          <a:p>
            <a:pPr>
              <a:spcBef>
                <a:spcPts val="1500"/>
              </a:spcBef>
            </a:pPr>
            <a:r>
              <a:rPr lang="en-US" altLang="zh-CN" sz="2400" dirty="0"/>
              <a:t>People who have cystic fibrosis make thick, sticky mucus that can build up and lead to blockages, damage, or infections in the affected organs. Inflammation also causes damage to organs such as the lungs and pancreas.</a:t>
            </a:r>
          </a:p>
        </p:txBody>
      </p:sp>
    </p:spTree>
    <p:extLst>
      <p:ext uri="{BB962C8B-B14F-4D97-AF65-F5344CB8AC3E}">
        <p14:creationId xmlns:p14="http://schemas.microsoft.com/office/powerpoint/2010/main" val="2000488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4167B79-97B6-804F-ADE0-CAC29904A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487680"/>
            <a:ext cx="8726905" cy="6217920"/>
          </a:xfrm>
          <a:prstGeom prst="rect">
            <a:avLst/>
          </a:prstGeom>
        </p:spPr>
      </p:pic>
    </p:spTree>
    <p:extLst>
      <p:ext uri="{BB962C8B-B14F-4D97-AF65-F5344CB8AC3E}">
        <p14:creationId xmlns:p14="http://schemas.microsoft.com/office/powerpoint/2010/main" val="272931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24334"/>
            <a:ext cx="3505200" cy="1143000"/>
          </a:xfrm>
        </p:spPr>
        <p:txBody>
          <a:bodyPr/>
          <a:lstStyle/>
          <a:p>
            <a:pPr marL="571500" indent="-571500">
              <a:buBlip>
                <a:blip r:embed="rId3"/>
              </a:buBlip>
            </a:pPr>
            <a:r>
              <a:rPr lang="en-GB" dirty="0"/>
              <a:t>Mutations</a:t>
            </a:r>
          </a:p>
        </p:txBody>
      </p:sp>
      <p:sp>
        <p:nvSpPr>
          <p:cNvPr id="3" name="Content Placeholder 2"/>
          <p:cNvSpPr>
            <a:spLocks noGrp="1"/>
          </p:cNvSpPr>
          <p:nvPr>
            <p:ph idx="1"/>
          </p:nvPr>
        </p:nvSpPr>
        <p:spPr>
          <a:xfrm>
            <a:off x="56322" y="882582"/>
            <a:ext cx="5638800" cy="5897562"/>
          </a:xfrm>
        </p:spPr>
        <p:txBody>
          <a:bodyPr>
            <a:normAutofit fontScale="62500" lnSpcReduction="20000"/>
          </a:bodyPr>
          <a:lstStyle/>
          <a:p>
            <a:pPr lvl="0">
              <a:lnSpc>
                <a:spcPct val="120000"/>
              </a:lnSpc>
              <a:spcBef>
                <a:spcPts val="1500"/>
              </a:spcBef>
            </a:pPr>
            <a:r>
              <a:rPr lang="en-US" altLang="zh-CN" dirty="0"/>
              <a:t>Mutation</a:t>
            </a:r>
            <a:r>
              <a:rPr lang="zh-CN" altLang="en-US" dirty="0"/>
              <a:t> </a:t>
            </a:r>
            <a:r>
              <a:rPr lang="en-US" altLang="zh-CN" dirty="0"/>
              <a:t>may</a:t>
            </a:r>
            <a:r>
              <a:rPr lang="zh-CN" altLang="en-US" dirty="0"/>
              <a:t> </a:t>
            </a:r>
            <a:r>
              <a:rPr lang="en-US" altLang="zh-CN" dirty="0"/>
              <a:t>also</a:t>
            </a:r>
            <a:r>
              <a:rPr lang="zh-CN" altLang="en-US" dirty="0"/>
              <a:t> </a:t>
            </a:r>
            <a:r>
              <a:rPr lang="en-US" altLang="zh-CN" dirty="0"/>
              <a:t>affect</a:t>
            </a:r>
            <a:r>
              <a:rPr lang="zh-CN" altLang="en-US" dirty="0"/>
              <a:t> </a:t>
            </a:r>
            <a:r>
              <a:rPr lang="en-US" altLang="zh-CN" dirty="0"/>
              <a:t>larger</a:t>
            </a:r>
            <a:r>
              <a:rPr lang="zh-CN" altLang="en-US" dirty="0"/>
              <a:t> </a:t>
            </a:r>
            <a:r>
              <a:rPr lang="en-US" altLang="zh-CN" dirty="0"/>
              <a:t>sections</a:t>
            </a:r>
            <a:r>
              <a:rPr lang="zh-CN" altLang="en-US" dirty="0"/>
              <a:t> </a:t>
            </a:r>
            <a:r>
              <a:rPr lang="en-US" altLang="zh-CN" dirty="0"/>
              <a:t>of</a:t>
            </a:r>
            <a:r>
              <a:rPr lang="zh-CN" altLang="en-US" dirty="0"/>
              <a:t> </a:t>
            </a:r>
            <a:r>
              <a:rPr lang="en-US" altLang="zh-CN" dirty="0"/>
              <a:t>chromosomes,</a:t>
            </a:r>
            <a:r>
              <a:rPr lang="zh-CN" altLang="en-US" dirty="0"/>
              <a:t> </a:t>
            </a:r>
            <a:r>
              <a:rPr lang="en-US" altLang="zh-CN" dirty="0"/>
              <a:t>or</a:t>
            </a:r>
            <a:r>
              <a:rPr lang="zh-CN" altLang="en-US" dirty="0"/>
              <a:t> </a:t>
            </a:r>
            <a:r>
              <a:rPr lang="en-US" altLang="zh-CN" dirty="0"/>
              <a:t>even</a:t>
            </a:r>
            <a:r>
              <a:rPr lang="zh-CN" altLang="en-US" dirty="0"/>
              <a:t> </a:t>
            </a:r>
            <a:r>
              <a:rPr lang="en-US" altLang="zh-CN" dirty="0"/>
              <a:t>the</a:t>
            </a:r>
            <a:r>
              <a:rPr lang="zh-CN" altLang="en-US" dirty="0"/>
              <a:t> </a:t>
            </a:r>
            <a:r>
              <a:rPr lang="en-US" altLang="zh-CN" dirty="0"/>
              <a:t>whole</a:t>
            </a:r>
            <a:r>
              <a:rPr lang="zh-CN" altLang="en-US" dirty="0"/>
              <a:t> </a:t>
            </a:r>
            <a:r>
              <a:rPr lang="en-US" altLang="zh-CN" dirty="0"/>
              <a:t>chromosome.</a:t>
            </a:r>
            <a:r>
              <a:rPr lang="zh-CN" altLang="en-US" dirty="0"/>
              <a:t> </a:t>
            </a:r>
            <a:r>
              <a:rPr lang="en-US" altLang="zh-CN" dirty="0"/>
              <a:t>i.e.</a:t>
            </a:r>
            <a:r>
              <a:rPr lang="zh-CN" altLang="en-US" dirty="0"/>
              <a:t> </a:t>
            </a:r>
            <a:r>
              <a:rPr lang="en-US" altLang="zh-CN" dirty="0"/>
              <a:t>you</a:t>
            </a:r>
            <a:r>
              <a:rPr lang="zh-CN" altLang="en-US" dirty="0"/>
              <a:t> </a:t>
            </a:r>
            <a:r>
              <a:rPr lang="en-US" altLang="zh-CN" dirty="0"/>
              <a:t>may</a:t>
            </a:r>
            <a:r>
              <a:rPr lang="zh-CN" altLang="en-US" dirty="0"/>
              <a:t> </a:t>
            </a:r>
            <a:r>
              <a:rPr lang="en-US" altLang="zh-CN" dirty="0"/>
              <a:t>gain</a:t>
            </a:r>
            <a:r>
              <a:rPr lang="zh-CN" altLang="en-US" dirty="0"/>
              <a:t> </a:t>
            </a:r>
            <a:r>
              <a:rPr lang="en-US" altLang="zh-CN" dirty="0"/>
              <a:t>or</a:t>
            </a:r>
            <a:r>
              <a:rPr lang="zh-CN" altLang="en-US" dirty="0"/>
              <a:t> </a:t>
            </a:r>
            <a:r>
              <a:rPr lang="en-US" altLang="zh-CN" dirty="0"/>
              <a:t>lose</a:t>
            </a:r>
            <a:r>
              <a:rPr lang="zh-CN" altLang="en-US" dirty="0"/>
              <a:t> </a:t>
            </a:r>
            <a:r>
              <a:rPr lang="en-US" altLang="zh-CN" dirty="0"/>
              <a:t>a</a:t>
            </a:r>
            <a:r>
              <a:rPr lang="zh-CN" altLang="en-US" dirty="0"/>
              <a:t> </a:t>
            </a:r>
            <a:r>
              <a:rPr lang="en-US" altLang="zh-CN" dirty="0"/>
              <a:t>whole</a:t>
            </a:r>
            <a:r>
              <a:rPr lang="zh-CN" altLang="en-US" dirty="0"/>
              <a:t> </a:t>
            </a:r>
            <a:r>
              <a:rPr lang="en-US" altLang="zh-CN" dirty="0"/>
              <a:t>chromosome.</a:t>
            </a:r>
          </a:p>
          <a:p>
            <a:pPr>
              <a:lnSpc>
                <a:spcPct val="120000"/>
              </a:lnSpc>
              <a:spcBef>
                <a:spcPts val="1500"/>
              </a:spcBef>
            </a:pPr>
            <a:r>
              <a:rPr lang="en-GB" b="1" dirty="0">
                <a:solidFill>
                  <a:srgbClr val="00B050"/>
                </a:solidFill>
              </a:rPr>
              <a:t>Down syndrome</a:t>
            </a:r>
            <a:r>
              <a:rPr lang="en-US" altLang="zh-CN" dirty="0"/>
              <a:t>,</a:t>
            </a:r>
            <a:r>
              <a:rPr lang="zh-CN" altLang="en-US" dirty="0"/>
              <a:t> </a:t>
            </a:r>
            <a:r>
              <a:rPr lang="en-US" altLang="zh-CN" dirty="0"/>
              <a:t>also</a:t>
            </a:r>
            <a:r>
              <a:rPr lang="zh-CN" altLang="en-US" dirty="0"/>
              <a:t> </a:t>
            </a:r>
            <a:r>
              <a:rPr lang="en-US" altLang="zh-CN" dirty="0"/>
              <a:t>known</a:t>
            </a:r>
            <a:r>
              <a:rPr lang="zh-CN" altLang="en-US" dirty="0"/>
              <a:t> </a:t>
            </a:r>
            <a:r>
              <a:rPr lang="en-US" altLang="zh-CN" dirty="0"/>
              <a:t>as</a:t>
            </a:r>
            <a:r>
              <a:rPr lang="en-GB" altLang="zh-CN" dirty="0"/>
              <a:t> </a:t>
            </a:r>
            <a:r>
              <a:rPr lang="en-US" altLang="zh-CN" b="1" dirty="0">
                <a:solidFill>
                  <a:srgbClr val="00B050"/>
                </a:solidFill>
              </a:rPr>
              <a:t>trisomy</a:t>
            </a:r>
            <a:r>
              <a:rPr lang="zh-CN" altLang="en-US" b="1" dirty="0">
                <a:solidFill>
                  <a:srgbClr val="00B050"/>
                </a:solidFill>
              </a:rPr>
              <a:t> </a:t>
            </a:r>
            <a:r>
              <a:rPr lang="en-US" altLang="zh-CN" b="1" dirty="0">
                <a:solidFill>
                  <a:srgbClr val="00B050"/>
                </a:solidFill>
              </a:rPr>
              <a:t>21</a:t>
            </a:r>
            <a:r>
              <a:rPr lang="en-US" altLang="zh-CN" dirty="0"/>
              <a:t>,</a:t>
            </a:r>
            <a:r>
              <a:rPr lang="en-GB" dirty="0"/>
              <a:t> is one of the most common chromosome abnormalities in humans. It occurs in about 1 in 1,000 babies born each year</a:t>
            </a:r>
          </a:p>
          <a:p>
            <a:pPr>
              <a:lnSpc>
                <a:spcPct val="120000"/>
              </a:lnSpc>
              <a:spcBef>
                <a:spcPts val="1500"/>
              </a:spcBef>
            </a:pPr>
            <a:r>
              <a:rPr lang="en-US" altLang="zh-CN" dirty="0"/>
              <a:t>It</a:t>
            </a:r>
            <a:r>
              <a:rPr lang="en-GB" dirty="0"/>
              <a:t> </a:t>
            </a:r>
            <a:r>
              <a:rPr lang="en-US" altLang="zh-CN" dirty="0"/>
              <a:t>is usually associated with physical growth delays, mild to moderate intellectual disability, and characteristic facial features.</a:t>
            </a:r>
          </a:p>
          <a:p>
            <a:pPr>
              <a:lnSpc>
                <a:spcPct val="120000"/>
              </a:lnSpc>
              <a:spcBef>
                <a:spcPts val="1500"/>
              </a:spcBef>
            </a:pPr>
            <a:r>
              <a:rPr lang="en-GB" dirty="0"/>
              <a:t>Down syndrome </a:t>
            </a:r>
            <a:r>
              <a:rPr lang="en-GB" b="1" dirty="0"/>
              <a:t>can be identified during pregnancy</a:t>
            </a:r>
            <a:r>
              <a:rPr lang="en-GB" dirty="0"/>
              <a:t> by prenatal screening</a:t>
            </a:r>
            <a:r>
              <a:rPr lang="en-US" altLang="zh-CN" dirty="0"/>
              <a:t>.</a:t>
            </a:r>
          </a:p>
          <a:p>
            <a:pPr>
              <a:lnSpc>
                <a:spcPct val="120000"/>
              </a:lnSpc>
              <a:spcBef>
                <a:spcPts val="1500"/>
              </a:spcBef>
            </a:pPr>
            <a:r>
              <a:rPr lang="en-GB" dirty="0"/>
              <a:t>The parents of the affected individual are usually genetically normal. The probability increases from less than 0.1% in 20-year-old mothers to 3% in those of age 45.</a:t>
            </a:r>
          </a:p>
        </p:txBody>
      </p:sp>
      <p:pic>
        <p:nvPicPr>
          <p:cNvPr id="4" name="Picture 3" descr="Downs-1.jpg"/>
          <p:cNvPicPr>
            <a:picLocks noChangeAspect="1"/>
          </p:cNvPicPr>
          <p:nvPr/>
        </p:nvPicPr>
        <p:blipFill>
          <a:blip r:embed="rId4" cstate="print"/>
          <a:srcRect r="19412"/>
          <a:stretch>
            <a:fillRect/>
          </a:stretch>
        </p:blipFill>
        <p:spPr>
          <a:xfrm>
            <a:off x="6268279" y="1600200"/>
            <a:ext cx="2609850" cy="3238500"/>
          </a:xfrm>
          <a:prstGeom prst="rect">
            <a:avLst/>
          </a:prstGeom>
        </p:spPr>
      </p:pic>
      <p:sp>
        <p:nvSpPr>
          <p:cNvPr id="5" name="文本框 4">
            <a:extLst>
              <a:ext uri="{FF2B5EF4-FFF2-40B4-BE49-F238E27FC236}">
                <a16:creationId xmlns:a16="http://schemas.microsoft.com/office/drawing/2014/main" id="{C81E4539-343C-EC40-AAE9-8A9B088D801B}"/>
              </a:ext>
            </a:extLst>
          </p:cNvPr>
          <p:cNvSpPr txBox="1"/>
          <p:nvPr/>
        </p:nvSpPr>
        <p:spPr>
          <a:xfrm>
            <a:off x="6268279" y="5105400"/>
            <a:ext cx="2609850" cy="1015663"/>
          </a:xfrm>
          <a:prstGeom prst="rect">
            <a:avLst/>
          </a:prstGeom>
          <a:noFill/>
        </p:spPr>
        <p:txBody>
          <a:bodyPr wrap="square" rtlCol="0">
            <a:spAutoFit/>
          </a:bodyPr>
          <a:lstStyle/>
          <a:p>
            <a:r>
              <a:rPr kumimoji="1" lang="en-US" altLang="zh-CN" sz="2000" dirty="0"/>
              <a:t>Q:</a:t>
            </a:r>
            <a:r>
              <a:rPr kumimoji="1" lang="zh-CN" altLang="en-US" sz="2000" dirty="0"/>
              <a:t> </a:t>
            </a:r>
            <a:r>
              <a:rPr kumimoji="1" lang="en-US" altLang="zh-CN" sz="2000" dirty="0"/>
              <a:t>Which</a:t>
            </a:r>
            <a:r>
              <a:rPr kumimoji="1" lang="zh-CN" altLang="en-US" sz="2000" dirty="0"/>
              <a:t> </a:t>
            </a:r>
            <a:r>
              <a:rPr kumimoji="1" lang="en-US" altLang="zh-CN" sz="2000" dirty="0"/>
              <a:t>process</a:t>
            </a:r>
            <a:r>
              <a:rPr kumimoji="1" lang="zh-CN" altLang="en-US" sz="2000" dirty="0"/>
              <a:t> </a:t>
            </a:r>
            <a:r>
              <a:rPr kumimoji="1" lang="en-US" altLang="zh-CN" sz="2000" dirty="0"/>
              <a:t>goes</a:t>
            </a:r>
            <a:r>
              <a:rPr kumimoji="1" lang="zh-CN" altLang="en-US" sz="2000" dirty="0"/>
              <a:t> </a:t>
            </a:r>
            <a:r>
              <a:rPr kumimoji="1" lang="en-US" altLang="zh-CN" sz="2000" dirty="0"/>
              <a:t>wrong</a:t>
            </a:r>
            <a:r>
              <a:rPr kumimoji="1" lang="zh-CN" altLang="en-US" sz="2000" dirty="0"/>
              <a:t> </a:t>
            </a:r>
            <a:r>
              <a:rPr kumimoji="1" lang="en-US" altLang="zh-CN" sz="2000" dirty="0"/>
              <a:t>can</a:t>
            </a:r>
            <a:r>
              <a:rPr kumimoji="1" lang="zh-CN" altLang="en-US" sz="2000" dirty="0"/>
              <a:t> </a:t>
            </a:r>
            <a:r>
              <a:rPr kumimoji="1" lang="en-US" altLang="zh-CN" sz="2000" dirty="0"/>
              <a:t>result</a:t>
            </a:r>
            <a:r>
              <a:rPr kumimoji="1" lang="zh-CN" altLang="en-US" sz="2000" dirty="0"/>
              <a:t> </a:t>
            </a:r>
            <a:r>
              <a:rPr kumimoji="1" lang="en-US" altLang="zh-CN" sz="2000" dirty="0"/>
              <a:t>in</a:t>
            </a:r>
            <a:r>
              <a:rPr kumimoji="1" lang="zh-CN" altLang="en-US" sz="2000" dirty="0"/>
              <a:t> </a:t>
            </a:r>
            <a:r>
              <a:rPr kumimoji="1" lang="en-US" altLang="zh-CN" sz="2000" dirty="0"/>
              <a:t>Down’s</a:t>
            </a:r>
            <a:r>
              <a:rPr kumimoji="1" lang="zh-CN" altLang="en-US" sz="2000" dirty="0"/>
              <a:t> </a:t>
            </a:r>
            <a:r>
              <a:rPr kumimoji="1" lang="en-US" altLang="zh-CN" sz="2000" dirty="0"/>
              <a:t>syndrome?</a:t>
            </a:r>
            <a:endParaRPr kumimoji="1"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hlinkClick r:id="rId3" invalidUrl="http://www.biostudio.com/d_ Meiotic Nondisjunction Meiosis I.htm"/>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9673"/>
          <a:stretch/>
        </p:blipFill>
        <p:spPr bwMode="auto">
          <a:xfrm>
            <a:off x="457200" y="0"/>
            <a:ext cx="8153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 name="Picture 4">
            <a:hlinkClick r:id="rId3" invalidUrl="http://www.biostudio.com/d_ Meiotic Nondisjunction Meiosis I.htm"/>
            <a:extLst>
              <a:ext uri="{FF2B5EF4-FFF2-40B4-BE49-F238E27FC236}">
                <a16:creationId xmlns:a16="http://schemas.microsoft.com/office/drawing/2014/main" id="{2279F23F-555F-7B46-BB59-DE7A3B2EB1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327" b="30245"/>
          <a:stretch/>
        </p:blipFill>
        <p:spPr bwMode="auto">
          <a:xfrm>
            <a:off x="467139" y="2743200"/>
            <a:ext cx="8153400"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 name="Picture 4">
            <a:hlinkClick r:id="rId3" invalidUrl="http://www.biostudio.com/d_ Meiotic Nondisjunction Meiosis I.htm"/>
            <a:extLst>
              <a:ext uri="{FF2B5EF4-FFF2-40B4-BE49-F238E27FC236}">
                <a16:creationId xmlns:a16="http://schemas.microsoft.com/office/drawing/2014/main" id="{2D08A64B-A969-EF4E-B3D6-8908A399D2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572"/>
          <a:stretch/>
        </p:blipFill>
        <p:spPr bwMode="auto">
          <a:xfrm>
            <a:off x="457200" y="4745038"/>
            <a:ext cx="8153400" cy="200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765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93919-5ADC-4841-9237-0F81CE7C2AE6}"/>
              </a:ext>
            </a:extLst>
          </p:cNvPr>
          <p:cNvSpPr>
            <a:spLocks noGrp="1"/>
          </p:cNvSpPr>
          <p:nvPr>
            <p:ph type="title"/>
          </p:nvPr>
        </p:nvSpPr>
        <p:spPr>
          <a:xfrm>
            <a:off x="6324600" y="274638"/>
            <a:ext cx="2362200" cy="1143000"/>
          </a:xfrm>
        </p:spPr>
        <p:txBody>
          <a:bodyPr/>
          <a:lstStyle/>
          <a:p>
            <a:r>
              <a:rPr kumimoji="1" lang="en-US" altLang="zh-CN" dirty="0"/>
              <a:t>Variation</a:t>
            </a:r>
            <a:endParaRPr kumimoji="1" lang="zh-CN" altLang="en-US" dirty="0"/>
          </a:p>
        </p:txBody>
      </p:sp>
      <p:pic>
        <p:nvPicPr>
          <p:cNvPr id="4" name="图片 3">
            <a:extLst>
              <a:ext uri="{FF2B5EF4-FFF2-40B4-BE49-F238E27FC236}">
                <a16:creationId xmlns:a16="http://schemas.microsoft.com/office/drawing/2014/main" id="{C7696C69-8143-E946-BBFA-7549FAD18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5791200" cy="5252484"/>
          </a:xfrm>
          <a:prstGeom prst="rect">
            <a:avLst/>
          </a:prstGeom>
        </p:spPr>
      </p:pic>
      <p:pic>
        <p:nvPicPr>
          <p:cNvPr id="6" name="图片 5">
            <a:extLst>
              <a:ext uri="{FF2B5EF4-FFF2-40B4-BE49-F238E27FC236}">
                <a16:creationId xmlns:a16="http://schemas.microsoft.com/office/drawing/2014/main" id="{4C0DB7F9-49E0-D149-9940-DC4CAAD71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43" y="5486400"/>
            <a:ext cx="5626100" cy="1231900"/>
          </a:xfrm>
          <a:prstGeom prst="rect">
            <a:avLst/>
          </a:prstGeom>
        </p:spPr>
      </p:pic>
      <p:sp>
        <p:nvSpPr>
          <p:cNvPr id="3" name="矩形 2">
            <a:extLst>
              <a:ext uri="{FF2B5EF4-FFF2-40B4-BE49-F238E27FC236}">
                <a16:creationId xmlns:a16="http://schemas.microsoft.com/office/drawing/2014/main" id="{15E918FE-8E29-E541-B2E6-F9FEE8AACCB5}"/>
              </a:ext>
            </a:extLst>
          </p:cNvPr>
          <p:cNvSpPr/>
          <p:nvPr/>
        </p:nvSpPr>
        <p:spPr>
          <a:xfrm>
            <a:off x="6477000" y="1762979"/>
            <a:ext cx="2438400" cy="1015663"/>
          </a:xfrm>
          <a:prstGeom prst="rect">
            <a:avLst/>
          </a:prstGeom>
        </p:spPr>
        <p:txBody>
          <a:bodyPr wrap="square">
            <a:spAutoFit/>
          </a:bodyPr>
          <a:lstStyle/>
          <a:p>
            <a:r>
              <a:rPr lang="en-US" altLang="zh-CN" sz="2000" dirty="0"/>
              <a:t>The differences among the individual of the same species.</a:t>
            </a:r>
            <a:endParaRPr lang="zh-CN" altLang="en-US" sz="2000" dirty="0"/>
          </a:p>
        </p:txBody>
      </p:sp>
    </p:spTree>
    <p:extLst>
      <p:ext uri="{BB962C8B-B14F-4D97-AF65-F5344CB8AC3E}">
        <p14:creationId xmlns:p14="http://schemas.microsoft.com/office/powerpoint/2010/main" val="270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 y="1600200"/>
            <a:ext cx="44196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485" name="Text Box 5"/>
          <p:cNvSpPr txBox="1">
            <a:spLocks noChangeArrowheads="1"/>
          </p:cNvSpPr>
          <p:nvPr/>
        </p:nvSpPr>
        <p:spPr bwMode="auto">
          <a:xfrm>
            <a:off x="4876800" y="2819400"/>
            <a:ext cx="403860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GB" altLang="zh-CN" b="1" dirty="0">
                <a:latin typeface="Comic Sans MS" charset="0"/>
              </a:rPr>
              <a:t>A:</a:t>
            </a:r>
            <a:r>
              <a:rPr lang="en-GB" altLang="zh-CN" dirty="0">
                <a:latin typeface="Comic Sans MS" charset="0"/>
              </a:rPr>
              <a:t> the strawberry plant is exposed to a chemical </a:t>
            </a:r>
          </a:p>
          <a:p>
            <a:pPr>
              <a:spcBef>
                <a:spcPct val="50000"/>
              </a:spcBef>
            </a:pPr>
            <a:r>
              <a:rPr lang="en-GB" altLang="zh-CN" b="1" dirty="0">
                <a:latin typeface="Comic Sans MS" charset="0"/>
              </a:rPr>
              <a:t>B:</a:t>
            </a:r>
            <a:r>
              <a:rPr lang="en-GB" altLang="zh-CN" dirty="0">
                <a:latin typeface="Comic Sans MS" charset="0"/>
              </a:rPr>
              <a:t> due to the effect of chemical, total non-disjunction at meiosis produces diploid gametes(2n)</a:t>
            </a:r>
          </a:p>
          <a:p>
            <a:pPr>
              <a:spcBef>
                <a:spcPct val="50000"/>
              </a:spcBef>
            </a:pPr>
            <a:r>
              <a:rPr lang="en-GB" altLang="zh-CN" b="1" dirty="0">
                <a:latin typeface="Comic Sans MS" charset="0"/>
              </a:rPr>
              <a:t>C:</a:t>
            </a:r>
            <a:r>
              <a:rPr lang="en-GB" altLang="zh-CN" dirty="0">
                <a:latin typeface="Comic Sans MS" charset="0"/>
              </a:rPr>
              <a:t> two diploid gametes fuse at fertilisation</a:t>
            </a:r>
          </a:p>
          <a:p>
            <a:pPr>
              <a:spcBef>
                <a:spcPct val="50000"/>
              </a:spcBef>
            </a:pPr>
            <a:r>
              <a:rPr lang="en-GB" altLang="zh-CN" b="1" dirty="0">
                <a:latin typeface="Comic Sans MS" charset="0"/>
              </a:rPr>
              <a:t>D:</a:t>
            </a:r>
            <a:r>
              <a:rPr lang="en-GB" altLang="zh-CN" dirty="0">
                <a:latin typeface="Comic Sans MS" charset="0"/>
              </a:rPr>
              <a:t> a new plant develops which has four sets of chromosomes (4n) </a:t>
            </a:r>
          </a:p>
        </p:txBody>
      </p:sp>
      <p:sp>
        <p:nvSpPr>
          <p:cNvPr id="2" name="标题 1">
            <a:extLst>
              <a:ext uri="{FF2B5EF4-FFF2-40B4-BE49-F238E27FC236}">
                <a16:creationId xmlns:a16="http://schemas.microsoft.com/office/drawing/2014/main" id="{213402A9-2023-E04F-A452-C53ED6516928}"/>
              </a:ext>
            </a:extLst>
          </p:cNvPr>
          <p:cNvSpPr>
            <a:spLocks noGrp="1"/>
          </p:cNvSpPr>
          <p:nvPr>
            <p:ph type="title"/>
          </p:nvPr>
        </p:nvSpPr>
        <p:spPr>
          <a:xfrm>
            <a:off x="3733800" y="274638"/>
            <a:ext cx="4953000" cy="1143000"/>
          </a:xfrm>
        </p:spPr>
        <p:txBody>
          <a:bodyPr/>
          <a:lstStyle/>
          <a:p>
            <a:pPr marL="571500" indent="-571500">
              <a:buBlip>
                <a:blip r:embed="rId4"/>
              </a:buBlip>
            </a:pPr>
            <a:r>
              <a:rPr kumimoji="1" lang="en-US" altLang="zh-CN" dirty="0"/>
              <a:t>Mutations</a:t>
            </a:r>
            <a:endParaRPr kumimoji="1" lang="zh-CN" altLang="en-US" dirty="0"/>
          </a:p>
        </p:txBody>
      </p:sp>
      <p:sp>
        <p:nvSpPr>
          <p:cNvPr id="3" name="文本框 2">
            <a:extLst>
              <a:ext uri="{FF2B5EF4-FFF2-40B4-BE49-F238E27FC236}">
                <a16:creationId xmlns:a16="http://schemas.microsoft.com/office/drawing/2014/main" id="{398238D6-07B2-E747-8064-BC6D143963AC}"/>
              </a:ext>
            </a:extLst>
          </p:cNvPr>
          <p:cNvSpPr txBox="1"/>
          <p:nvPr/>
        </p:nvSpPr>
        <p:spPr>
          <a:xfrm>
            <a:off x="4876800" y="1600200"/>
            <a:ext cx="3962400" cy="923330"/>
          </a:xfrm>
          <a:prstGeom prst="rect">
            <a:avLst/>
          </a:prstGeom>
          <a:noFill/>
        </p:spPr>
        <p:txBody>
          <a:bodyPr wrap="square" rtlCol="0">
            <a:spAutoFit/>
          </a:bodyPr>
          <a:lstStyle/>
          <a:p>
            <a:r>
              <a:rPr kumimoji="1" lang="en-US" altLang="zh-CN" dirty="0"/>
              <a:t>Mutation</a:t>
            </a:r>
            <a:r>
              <a:rPr kumimoji="1" lang="zh-CN" altLang="en-US" dirty="0"/>
              <a:t> </a:t>
            </a:r>
            <a:r>
              <a:rPr kumimoji="1" lang="en-US" altLang="zh-CN" dirty="0"/>
              <a:t>may</a:t>
            </a:r>
            <a:r>
              <a:rPr kumimoji="1" lang="zh-CN" altLang="en-US" dirty="0"/>
              <a:t> </a:t>
            </a:r>
            <a:r>
              <a:rPr kumimoji="1" lang="en-US" altLang="zh-CN" dirty="0"/>
              <a:t>also</a:t>
            </a:r>
            <a:r>
              <a:rPr kumimoji="1" lang="zh-CN" altLang="en-US" dirty="0"/>
              <a:t> </a:t>
            </a:r>
            <a:r>
              <a:rPr kumimoji="1" lang="en-US" altLang="zh-CN" dirty="0"/>
              <a:t>affect</a:t>
            </a:r>
            <a:r>
              <a:rPr kumimoji="1" lang="zh-CN" altLang="en-US" dirty="0"/>
              <a:t> </a:t>
            </a:r>
            <a:r>
              <a:rPr kumimoji="1" lang="en-US" altLang="zh-CN" dirty="0"/>
              <a:t>the</a:t>
            </a:r>
            <a:r>
              <a:rPr kumimoji="1" lang="zh-CN" altLang="en-US" dirty="0"/>
              <a:t> </a:t>
            </a:r>
            <a:r>
              <a:rPr kumimoji="1" lang="en-US" altLang="zh-CN" dirty="0"/>
              <a:t>whole</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chromosomes.</a:t>
            </a:r>
            <a:r>
              <a:rPr kumimoji="1" lang="zh-CN" altLang="en-US" dirty="0"/>
              <a:t> </a:t>
            </a:r>
            <a:r>
              <a:rPr kumimoji="1" lang="en-US" altLang="zh-CN" dirty="0"/>
              <a:t>i.e.</a:t>
            </a:r>
            <a:r>
              <a:rPr kumimoji="1" lang="zh-CN" altLang="en-US" dirty="0"/>
              <a:t> </a:t>
            </a:r>
            <a:r>
              <a:rPr kumimoji="1" lang="en-US" altLang="zh-CN" dirty="0"/>
              <a:t>Organisms</a:t>
            </a:r>
            <a:r>
              <a:rPr kumimoji="1" lang="zh-CN" altLang="en-US" dirty="0"/>
              <a:t> </a:t>
            </a:r>
            <a:r>
              <a:rPr kumimoji="1" lang="en-US" altLang="zh-CN" dirty="0"/>
              <a:t>may</a:t>
            </a:r>
            <a:r>
              <a:rPr kumimoji="1" lang="zh-CN" altLang="en-US" dirty="0"/>
              <a:t> </a:t>
            </a:r>
            <a:r>
              <a:rPr kumimoji="1" lang="en-US" altLang="zh-CN" dirty="0"/>
              <a:t>gain</a:t>
            </a:r>
            <a:r>
              <a:rPr kumimoji="1" lang="zh-CN" altLang="en-US" dirty="0"/>
              <a:t> </a:t>
            </a:r>
            <a:r>
              <a:rPr kumimoji="1" lang="en-US" altLang="zh-CN" dirty="0"/>
              <a:t>one</a:t>
            </a:r>
            <a:r>
              <a:rPr kumimoji="1" lang="zh-CN" altLang="en-US" dirty="0"/>
              <a:t> </a:t>
            </a:r>
            <a:r>
              <a:rPr kumimoji="1" lang="en-US" altLang="zh-CN" dirty="0"/>
              <a:t>or</a:t>
            </a:r>
            <a:r>
              <a:rPr kumimoji="1" lang="zh-CN" altLang="en-US" dirty="0"/>
              <a:t> </a:t>
            </a:r>
            <a:r>
              <a:rPr kumimoji="1" lang="en-US" altLang="zh-CN" dirty="0"/>
              <a:t>more</a:t>
            </a:r>
            <a:r>
              <a:rPr kumimoji="1" lang="zh-CN" altLang="en-US" dirty="0"/>
              <a:t> </a:t>
            </a:r>
            <a:r>
              <a:rPr kumimoji="1" lang="en-US" altLang="zh-CN" dirty="0"/>
              <a:t>sets</a:t>
            </a:r>
            <a:r>
              <a:rPr kumimoji="1" lang="zh-CN" altLang="en-US" dirty="0"/>
              <a:t> </a:t>
            </a:r>
            <a:r>
              <a:rPr kumimoji="1" lang="en-US" altLang="zh-CN" dirty="0"/>
              <a:t>of</a:t>
            </a:r>
            <a:r>
              <a:rPr kumimoji="1" lang="zh-CN" altLang="en-US" dirty="0"/>
              <a:t> </a:t>
            </a:r>
            <a:r>
              <a:rPr kumimoji="1" lang="en-US" altLang="zh-CN" dirty="0"/>
              <a:t>chromosomes.</a:t>
            </a:r>
            <a:endParaRPr kumimoji="1" lang="zh-CN" altLang="en-US" dirty="0"/>
          </a:p>
        </p:txBody>
      </p:sp>
    </p:spTree>
    <p:extLst>
      <p:ext uri="{BB962C8B-B14F-4D97-AF65-F5344CB8AC3E}">
        <p14:creationId xmlns:p14="http://schemas.microsoft.com/office/powerpoint/2010/main" val="186544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checkerboard(across)">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checkerboard(across)">
                                      <p:cBhvr>
                                        <p:cTn id="12"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Mutations</a:t>
            </a:r>
          </a:p>
        </p:txBody>
      </p:sp>
      <p:sp>
        <p:nvSpPr>
          <p:cNvPr id="3" name="Content Placeholder 2"/>
          <p:cNvSpPr>
            <a:spLocks noGrp="1"/>
          </p:cNvSpPr>
          <p:nvPr>
            <p:ph idx="1"/>
          </p:nvPr>
        </p:nvSpPr>
        <p:spPr>
          <a:xfrm>
            <a:off x="457200" y="1600200"/>
            <a:ext cx="8229600" cy="4876800"/>
          </a:xfrm>
        </p:spPr>
        <p:txBody>
          <a:bodyPr>
            <a:normAutofit/>
          </a:bodyPr>
          <a:lstStyle/>
          <a:p>
            <a:pPr lvl="0">
              <a:spcBef>
                <a:spcPts val="1500"/>
              </a:spcBef>
            </a:pPr>
            <a:r>
              <a:rPr lang="en-GB" sz="2800" dirty="0"/>
              <a:t>Mutations occur </a:t>
            </a:r>
            <a:r>
              <a:rPr lang="en-US" altLang="zh-CN" sz="2800" dirty="0"/>
              <a:t>spontaneously/</a:t>
            </a:r>
            <a:r>
              <a:rPr lang="zh-CN" altLang="en-US" sz="2800" dirty="0"/>
              <a:t> </a:t>
            </a:r>
            <a:r>
              <a:rPr lang="en-GB" sz="2800" dirty="0"/>
              <a:t>naturally but there are factors that can increase the </a:t>
            </a:r>
            <a:r>
              <a:rPr lang="en-GB" sz="2800" b="1" dirty="0"/>
              <a:t>rate</a:t>
            </a:r>
            <a:r>
              <a:rPr lang="en-US" altLang="zh-CN" sz="2800" b="1" dirty="0"/>
              <a:t>/</a:t>
            </a:r>
            <a:r>
              <a:rPr lang="zh-CN" altLang="en-US" sz="2800" b="1" dirty="0"/>
              <a:t> </a:t>
            </a:r>
            <a:r>
              <a:rPr lang="en-US" altLang="zh-CN" sz="2800" b="1" dirty="0"/>
              <a:t>frequency</a:t>
            </a:r>
            <a:r>
              <a:rPr lang="en-GB" sz="2800" dirty="0"/>
              <a:t> of mutation.  </a:t>
            </a:r>
            <a:endParaRPr lang="en-US" sz="2800" dirty="0"/>
          </a:p>
          <a:p>
            <a:pPr lvl="0">
              <a:spcBef>
                <a:spcPts val="1500"/>
              </a:spcBef>
            </a:pPr>
            <a:r>
              <a:rPr lang="en-GB" sz="2800" dirty="0"/>
              <a:t>Any factor that increases the rate of mutation is called a </a:t>
            </a:r>
            <a:r>
              <a:rPr lang="en-GB" sz="2800" b="1" dirty="0"/>
              <a:t>mutagen</a:t>
            </a:r>
            <a:r>
              <a:rPr lang="en-GB" sz="2800" dirty="0"/>
              <a:t>.  </a:t>
            </a:r>
            <a:endParaRPr lang="en-US" sz="2800" dirty="0"/>
          </a:p>
          <a:p>
            <a:pPr>
              <a:spcBef>
                <a:spcPts val="1500"/>
              </a:spcBef>
            </a:pPr>
            <a:r>
              <a:rPr lang="en-GB" sz="2800" b="1" dirty="0"/>
              <a:t>Chemicals</a:t>
            </a:r>
            <a:r>
              <a:rPr lang="en-GB" sz="2800" dirty="0"/>
              <a:t> – e.g. </a:t>
            </a:r>
            <a:r>
              <a:rPr lang="en-GB" sz="2800" dirty="0" err="1"/>
              <a:t>benzen</a:t>
            </a:r>
            <a:r>
              <a:rPr lang="en-US" altLang="zh-CN" sz="2800" dirty="0"/>
              <a:t>e</a:t>
            </a:r>
            <a:r>
              <a:rPr lang="zh-CN" altLang="en-US" sz="2800" dirty="0"/>
              <a:t> </a:t>
            </a:r>
            <a:r>
              <a:rPr lang="en-US" altLang="zh-CN" sz="2800" dirty="0"/>
              <a:t>(carcinogens)</a:t>
            </a:r>
            <a:r>
              <a:rPr lang="en-GB" sz="2800" dirty="0"/>
              <a:t>.</a:t>
            </a:r>
            <a:endParaRPr lang="en-US" sz="2800" dirty="0"/>
          </a:p>
          <a:p>
            <a:pPr>
              <a:spcBef>
                <a:spcPts val="1500"/>
              </a:spcBef>
            </a:pPr>
            <a:r>
              <a:rPr lang="en-GB" sz="2800" b="1" dirty="0"/>
              <a:t>Ionising radiation</a:t>
            </a:r>
            <a:r>
              <a:rPr lang="en-GB" sz="2800" dirty="0"/>
              <a:t> – e.g. UV rays in sunlight, nuclear radiation.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B43BB-053F-C04F-8C73-2878119FC2C9}"/>
              </a:ext>
            </a:extLst>
          </p:cNvPr>
          <p:cNvSpPr>
            <a:spLocks noGrp="1"/>
          </p:cNvSpPr>
          <p:nvPr>
            <p:ph type="title"/>
          </p:nvPr>
        </p:nvSpPr>
        <p:spPr/>
        <p:txBody>
          <a:bodyPr/>
          <a:lstStyle/>
          <a:p>
            <a:pPr marL="571500" indent="-571500">
              <a:buBlip>
                <a:blip r:embed="rId2"/>
              </a:buBlip>
            </a:pPr>
            <a:r>
              <a:rPr kumimoji="1" lang="en-US" altLang="zh-CN" dirty="0"/>
              <a:t>Radiation</a:t>
            </a:r>
            <a:endParaRPr kumimoji="1" lang="zh-CN" altLang="en-US" dirty="0"/>
          </a:p>
        </p:txBody>
      </p:sp>
      <p:sp>
        <p:nvSpPr>
          <p:cNvPr id="3" name="内容占位符 2">
            <a:extLst>
              <a:ext uri="{FF2B5EF4-FFF2-40B4-BE49-F238E27FC236}">
                <a16:creationId xmlns:a16="http://schemas.microsoft.com/office/drawing/2014/main" id="{A990FFA3-E8FC-D04A-8051-23C47BE8C374}"/>
              </a:ext>
            </a:extLst>
          </p:cNvPr>
          <p:cNvSpPr>
            <a:spLocks noGrp="1"/>
          </p:cNvSpPr>
          <p:nvPr>
            <p:ph idx="1"/>
          </p:nvPr>
        </p:nvSpPr>
        <p:spPr/>
        <p:txBody>
          <a:bodyPr>
            <a:normAutofit fontScale="77500" lnSpcReduction="20000"/>
          </a:bodyPr>
          <a:lstStyle/>
          <a:p>
            <a:pPr>
              <a:lnSpc>
                <a:spcPct val="120000"/>
              </a:lnSpc>
              <a:spcBef>
                <a:spcPts val="1500"/>
              </a:spcBef>
            </a:pPr>
            <a:r>
              <a:rPr kumimoji="1" lang="en-US" altLang="zh-CN" dirty="0"/>
              <a:t>In physics, radiation is the emission or transmission of energy in the form of </a:t>
            </a:r>
            <a:r>
              <a:rPr kumimoji="1" lang="en-US" altLang="zh-CN" b="1" dirty="0"/>
              <a:t>waves</a:t>
            </a:r>
            <a:r>
              <a:rPr kumimoji="1" lang="en-US" altLang="zh-CN" dirty="0"/>
              <a:t> or </a:t>
            </a:r>
            <a:r>
              <a:rPr kumimoji="1" lang="en-US" altLang="zh-CN" b="1" dirty="0"/>
              <a:t>particles</a:t>
            </a:r>
            <a:r>
              <a:rPr kumimoji="1" lang="zh-CN" altLang="en-US" dirty="0"/>
              <a:t> </a:t>
            </a:r>
            <a:r>
              <a:rPr kumimoji="1" lang="en-US" altLang="zh-CN" dirty="0"/>
              <a:t>through space or through a material medium.</a:t>
            </a:r>
          </a:p>
          <a:p>
            <a:pPr>
              <a:lnSpc>
                <a:spcPct val="120000"/>
              </a:lnSpc>
              <a:spcBef>
                <a:spcPts val="1500"/>
              </a:spcBef>
            </a:pPr>
            <a:r>
              <a:rPr lang="en-US" altLang="zh-CN" dirty="0"/>
              <a:t>This includes:</a:t>
            </a:r>
          </a:p>
          <a:p>
            <a:pPr>
              <a:lnSpc>
                <a:spcPct val="120000"/>
              </a:lnSpc>
              <a:spcBef>
                <a:spcPts val="1500"/>
              </a:spcBef>
            </a:pPr>
            <a:r>
              <a:rPr kumimoji="1" lang="en-US" altLang="zh-CN" b="1" dirty="0"/>
              <a:t>electromagnetic radiation</a:t>
            </a:r>
            <a:r>
              <a:rPr kumimoji="1" lang="en-US" altLang="zh-CN" dirty="0"/>
              <a:t>, such as radio waves, microwaves, infrared, visible light, ultraviolet, x-rays, and gamma radiation (</a:t>
            </a:r>
            <a:r>
              <a:rPr kumimoji="1" lang="el-GR" altLang="zh-CN" dirty="0"/>
              <a:t>γ)</a:t>
            </a:r>
          </a:p>
          <a:p>
            <a:pPr>
              <a:lnSpc>
                <a:spcPct val="120000"/>
              </a:lnSpc>
              <a:spcBef>
                <a:spcPts val="1500"/>
              </a:spcBef>
            </a:pPr>
            <a:r>
              <a:rPr kumimoji="1" lang="en-US" altLang="zh-CN" b="1" dirty="0"/>
              <a:t>particle radiation</a:t>
            </a:r>
            <a:r>
              <a:rPr kumimoji="1" lang="en-US" altLang="zh-CN" dirty="0"/>
              <a:t>, such as alpha radiation (</a:t>
            </a:r>
            <a:r>
              <a:rPr kumimoji="1" lang="el-GR" altLang="zh-CN" dirty="0"/>
              <a:t>α), </a:t>
            </a:r>
            <a:r>
              <a:rPr kumimoji="1" lang="en-US" altLang="zh-CN" dirty="0"/>
              <a:t>beta radiation (</a:t>
            </a:r>
            <a:r>
              <a:rPr kumimoji="1" lang="el-GR" altLang="zh-CN" dirty="0"/>
              <a:t>β), </a:t>
            </a:r>
            <a:r>
              <a:rPr kumimoji="1" lang="en-US" altLang="zh-CN" dirty="0"/>
              <a:t>and neutron radiation (particles of non-zero rest energy)</a:t>
            </a:r>
          </a:p>
        </p:txBody>
      </p:sp>
    </p:spTree>
    <p:extLst>
      <p:ext uri="{BB962C8B-B14F-4D97-AF65-F5344CB8AC3E}">
        <p14:creationId xmlns:p14="http://schemas.microsoft.com/office/powerpoint/2010/main" val="75875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D9B46-BF81-6F4D-97B0-B9D68802A0BB}"/>
              </a:ext>
            </a:extLst>
          </p:cNvPr>
          <p:cNvSpPr>
            <a:spLocks noGrp="1"/>
          </p:cNvSpPr>
          <p:nvPr>
            <p:ph type="title"/>
          </p:nvPr>
        </p:nvSpPr>
        <p:spPr>
          <a:xfrm>
            <a:off x="483218" y="159834"/>
            <a:ext cx="8229600" cy="1143000"/>
          </a:xfrm>
        </p:spPr>
        <p:txBody>
          <a:bodyPr/>
          <a:lstStyle/>
          <a:p>
            <a:pPr marL="571500" indent="-571500">
              <a:buBlip>
                <a:blip r:embed="rId2"/>
              </a:buBlip>
            </a:pPr>
            <a:r>
              <a:rPr kumimoji="1" lang="en-US" altLang="zh-CN" dirty="0"/>
              <a:t>Radiation</a:t>
            </a:r>
            <a:endParaRPr kumimoji="1" lang="zh-CN" altLang="en-US" dirty="0"/>
          </a:p>
        </p:txBody>
      </p:sp>
      <p:pic>
        <p:nvPicPr>
          <p:cNvPr id="6" name="图片 5">
            <a:extLst>
              <a:ext uri="{FF2B5EF4-FFF2-40B4-BE49-F238E27FC236}">
                <a16:creationId xmlns:a16="http://schemas.microsoft.com/office/drawing/2014/main" id="{80D1AC3D-AB76-8F48-944E-EBA7072CB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8" y="1295400"/>
            <a:ext cx="8329961" cy="5378400"/>
          </a:xfrm>
          <a:prstGeom prst="rect">
            <a:avLst/>
          </a:prstGeom>
        </p:spPr>
      </p:pic>
    </p:spTree>
    <p:extLst>
      <p:ext uri="{BB962C8B-B14F-4D97-AF65-F5344CB8AC3E}">
        <p14:creationId xmlns:p14="http://schemas.microsoft.com/office/powerpoint/2010/main" val="100868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E3DC5D-504A-744D-A041-A2F5E1C7EF5C}"/>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03408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表格&#10;&#10;描述已自动生成">
            <a:extLst>
              <a:ext uri="{FF2B5EF4-FFF2-40B4-BE49-F238E27FC236}">
                <a16:creationId xmlns:a16="http://schemas.microsoft.com/office/drawing/2014/main" id="{EBB88699-BC81-F34C-B10D-F34ACC076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54" y="1981200"/>
            <a:ext cx="8765746" cy="4305300"/>
          </a:xfrm>
          <a:prstGeom prst="rect">
            <a:avLst/>
          </a:prstGeom>
        </p:spPr>
      </p:pic>
      <p:sp>
        <p:nvSpPr>
          <p:cNvPr id="4" name="标题 3">
            <a:extLst>
              <a:ext uri="{FF2B5EF4-FFF2-40B4-BE49-F238E27FC236}">
                <a16:creationId xmlns:a16="http://schemas.microsoft.com/office/drawing/2014/main" id="{1199D1F6-7DD6-B34D-9F17-7F9DA3E267BC}"/>
              </a:ext>
            </a:extLst>
          </p:cNvPr>
          <p:cNvSpPr>
            <a:spLocks noGrp="1"/>
          </p:cNvSpPr>
          <p:nvPr>
            <p:ph type="title"/>
          </p:nvPr>
        </p:nvSpPr>
        <p:spPr/>
        <p:txBody>
          <a:bodyPr/>
          <a:lstStyle/>
          <a:p>
            <a:pPr marL="571500" indent="-571500">
              <a:buBlip>
                <a:blip r:embed="rId3"/>
              </a:buBlip>
            </a:pPr>
            <a:r>
              <a:rPr lang="en-US" altLang="zh-CN" dirty="0"/>
              <a:t>Radiation</a:t>
            </a:r>
            <a:endParaRPr lang="zh-CN" altLang="en-US" dirty="0"/>
          </a:p>
        </p:txBody>
      </p:sp>
    </p:spTree>
    <p:extLst>
      <p:ext uri="{BB962C8B-B14F-4D97-AF65-F5344CB8AC3E}">
        <p14:creationId xmlns:p14="http://schemas.microsoft.com/office/powerpoint/2010/main" val="146888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85753A-2CCA-D64E-BD7C-61F7A15DE09E}"/>
              </a:ext>
            </a:extLst>
          </p:cNvPr>
          <p:cNvSpPr>
            <a:spLocks noGrp="1"/>
          </p:cNvSpPr>
          <p:nvPr>
            <p:ph type="title"/>
          </p:nvPr>
        </p:nvSpPr>
        <p:spPr/>
        <p:txBody>
          <a:bodyPr/>
          <a:lstStyle/>
          <a:p>
            <a:r>
              <a:rPr kumimoji="1" lang="en-US" altLang="zh-CN" dirty="0" err="1"/>
              <a:t>Ionising</a:t>
            </a:r>
            <a:r>
              <a:rPr kumimoji="1" lang="zh-CN" altLang="en-US" dirty="0"/>
              <a:t> </a:t>
            </a:r>
            <a:r>
              <a:rPr kumimoji="1" lang="en-US" altLang="zh-CN" dirty="0"/>
              <a:t>radiation</a:t>
            </a:r>
            <a:endParaRPr kumimoji="1" lang="zh-CN" altLang="en-US" dirty="0"/>
          </a:p>
        </p:txBody>
      </p:sp>
      <p:sp>
        <p:nvSpPr>
          <p:cNvPr id="3" name="内容占位符 2">
            <a:extLst>
              <a:ext uri="{FF2B5EF4-FFF2-40B4-BE49-F238E27FC236}">
                <a16:creationId xmlns:a16="http://schemas.microsoft.com/office/drawing/2014/main" id="{DE5BCB06-6D04-8D4D-966A-F21B6EF7F66E}"/>
              </a:ext>
            </a:extLst>
          </p:cNvPr>
          <p:cNvSpPr>
            <a:spLocks noGrp="1"/>
          </p:cNvSpPr>
          <p:nvPr>
            <p:ph idx="1"/>
          </p:nvPr>
        </p:nvSpPr>
        <p:spPr>
          <a:xfrm>
            <a:off x="457200" y="1600200"/>
            <a:ext cx="8305800" cy="2071688"/>
          </a:xfrm>
        </p:spPr>
        <p:txBody>
          <a:bodyPr>
            <a:normAutofit/>
          </a:bodyPr>
          <a:lstStyle/>
          <a:p>
            <a:pPr>
              <a:spcBef>
                <a:spcPts val="1500"/>
              </a:spcBef>
            </a:pPr>
            <a:r>
              <a:rPr kumimoji="1" lang="en-US" altLang="zh-CN" sz="2400" dirty="0"/>
              <a:t>Ionizing radiation is radiation that carries</a:t>
            </a:r>
            <a:r>
              <a:rPr kumimoji="1" lang="zh-CN" altLang="en-US" sz="2400" dirty="0"/>
              <a:t> </a:t>
            </a:r>
            <a:r>
              <a:rPr kumimoji="1" lang="en-US" altLang="zh-CN" sz="2400" dirty="0"/>
              <a:t>sufficient energy to</a:t>
            </a:r>
            <a:r>
              <a:rPr kumimoji="1" lang="zh-CN" altLang="en-US" sz="2400" dirty="0"/>
              <a:t> </a:t>
            </a:r>
            <a:r>
              <a:rPr kumimoji="1" lang="en-US" altLang="zh-CN" sz="2400" b="1" dirty="0">
                <a:solidFill>
                  <a:srgbClr val="00B050"/>
                </a:solidFill>
              </a:rPr>
              <a:t>detach electrons from atoms or molecules</a:t>
            </a:r>
            <a:r>
              <a:rPr kumimoji="1" lang="en-US" altLang="zh-CN" sz="2400" dirty="0"/>
              <a:t>, thereby</a:t>
            </a:r>
            <a:r>
              <a:rPr kumimoji="1" lang="zh-CN" altLang="en-US" sz="2400" dirty="0"/>
              <a:t> </a:t>
            </a:r>
            <a:r>
              <a:rPr kumimoji="1" lang="en-US" altLang="zh-CN" sz="2400" dirty="0"/>
              <a:t>ionizing</a:t>
            </a:r>
            <a:r>
              <a:rPr kumimoji="1" lang="zh-CN" altLang="en-US" sz="2400" dirty="0"/>
              <a:t> </a:t>
            </a:r>
            <a:r>
              <a:rPr kumimoji="1" lang="en-US" altLang="zh-CN" sz="2400" dirty="0"/>
              <a:t>them. </a:t>
            </a:r>
          </a:p>
        </p:txBody>
      </p:sp>
      <p:pic>
        <p:nvPicPr>
          <p:cNvPr id="4" name="图片 3">
            <a:extLst>
              <a:ext uri="{FF2B5EF4-FFF2-40B4-BE49-F238E27FC236}">
                <a16:creationId xmlns:a16="http://schemas.microsoft.com/office/drawing/2014/main" id="{301B070D-7B83-6E49-B199-6F4DBF629B7D}"/>
              </a:ext>
            </a:extLst>
          </p:cNvPr>
          <p:cNvPicPr>
            <a:picLocks noChangeAspect="1"/>
          </p:cNvPicPr>
          <p:nvPr/>
        </p:nvPicPr>
        <p:blipFill>
          <a:blip r:embed="rId3"/>
          <a:stretch>
            <a:fillRect/>
          </a:stretch>
        </p:blipFill>
        <p:spPr>
          <a:xfrm>
            <a:off x="6781800" y="3817144"/>
            <a:ext cx="2177143" cy="1905000"/>
          </a:xfrm>
          <a:prstGeom prst="rect">
            <a:avLst/>
          </a:prstGeom>
        </p:spPr>
      </p:pic>
      <p:sp>
        <p:nvSpPr>
          <p:cNvPr id="5" name="文本框 4">
            <a:extLst>
              <a:ext uri="{FF2B5EF4-FFF2-40B4-BE49-F238E27FC236}">
                <a16:creationId xmlns:a16="http://schemas.microsoft.com/office/drawing/2014/main" id="{F8880D06-AF4A-174F-BF6D-ABED0A2501D5}"/>
              </a:ext>
            </a:extLst>
          </p:cNvPr>
          <p:cNvSpPr txBox="1"/>
          <p:nvPr/>
        </p:nvSpPr>
        <p:spPr>
          <a:xfrm>
            <a:off x="7043057" y="5867400"/>
            <a:ext cx="1905000" cy="646331"/>
          </a:xfrm>
          <a:prstGeom prst="rect">
            <a:avLst/>
          </a:prstGeom>
          <a:noFill/>
        </p:spPr>
        <p:txBody>
          <a:bodyPr wrap="square" rtlCol="0">
            <a:spAutoFit/>
          </a:bodyPr>
          <a:lstStyle/>
          <a:p>
            <a:r>
              <a:rPr kumimoji="1" lang="en-US" altLang="zh-CN" dirty="0"/>
              <a:t>Ionizing radiation hazard symbol</a:t>
            </a:r>
            <a:endParaRPr kumimoji="1" lang="zh-CN" altLang="en-US" dirty="0"/>
          </a:p>
        </p:txBody>
      </p:sp>
      <p:sp>
        <p:nvSpPr>
          <p:cNvPr id="7" name="文本框 6">
            <a:extLst>
              <a:ext uri="{FF2B5EF4-FFF2-40B4-BE49-F238E27FC236}">
                <a16:creationId xmlns:a16="http://schemas.microsoft.com/office/drawing/2014/main" id="{9481890F-2323-C34D-96A3-DE42710BAADD}"/>
              </a:ext>
            </a:extLst>
          </p:cNvPr>
          <p:cNvSpPr txBox="1"/>
          <p:nvPr/>
        </p:nvSpPr>
        <p:spPr>
          <a:xfrm>
            <a:off x="463826" y="2889615"/>
            <a:ext cx="6122031" cy="3801041"/>
          </a:xfrm>
          <a:prstGeom prst="rect">
            <a:avLst/>
          </a:prstGeom>
          <a:noFill/>
        </p:spPr>
        <p:txBody>
          <a:bodyPr wrap="square" rtlCol="0">
            <a:spAutoFit/>
          </a:bodyPr>
          <a:lstStyle/>
          <a:p>
            <a:pPr marL="342900" indent="-342900">
              <a:spcBef>
                <a:spcPts val="1500"/>
              </a:spcBef>
              <a:buFont typeface="Arial" panose="020B0604020202020204" pitchFamily="34" charset="0"/>
              <a:buChar char="•"/>
            </a:pPr>
            <a:r>
              <a:rPr kumimoji="1" lang="en-US" altLang="zh-CN" sz="2400" dirty="0"/>
              <a:t>This</a:t>
            </a:r>
            <a:r>
              <a:rPr kumimoji="1" lang="zh-CN" altLang="en-US" sz="2400" dirty="0"/>
              <a:t> </a:t>
            </a:r>
            <a:r>
              <a:rPr kumimoji="1" lang="en-US" altLang="zh-CN" sz="2400" dirty="0"/>
              <a:t>includes:</a:t>
            </a:r>
          </a:p>
          <a:p>
            <a:pPr marL="285750" indent="-285750">
              <a:spcBef>
                <a:spcPts val="1500"/>
              </a:spcBef>
              <a:buFont typeface="Arial" panose="020B0604020202020204" pitchFamily="34" charset="0"/>
              <a:buChar char="•"/>
            </a:pPr>
            <a:r>
              <a:rPr kumimoji="1" lang="en-US" altLang="zh-CN" sz="2400" dirty="0"/>
              <a:t>energetic subatomic </a:t>
            </a:r>
            <a:r>
              <a:rPr kumimoji="1" lang="en-US" altLang="zh-CN" sz="2400" b="1" dirty="0"/>
              <a:t>particles</a:t>
            </a:r>
            <a:r>
              <a:rPr kumimoji="1" lang="en-US" altLang="zh-CN" sz="2400" dirty="0"/>
              <a:t>, </a:t>
            </a:r>
            <a:r>
              <a:rPr kumimoji="1" lang="en-US" altLang="zh-CN" sz="2400" b="1" dirty="0"/>
              <a:t>ions or atoms</a:t>
            </a:r>
            <a:r>
              <a:rPr kumimoji="1" lang="zh-CN" altLang="en-US" sz="2400" dirty="0"/>
              <a:t> </a:t>
            </a:r>
            <a:r>
              <a:rPr kumimoji="1" lang="en-US" altLang="zh-CN" sz="2400" dirty="0"/>
              <a:t>moving at high speeds (usually greater than 1% of the speed of light)</a:t>
            </a:r>
            <a:r>
              <a:rPr kumimoji="1" lang="zh-CN" altLang="en-US" sz="2400" dirty="0"/>
              <a:t> </a:t>
            </a:r>
            <a:r>
              <a:rPr kumimoji="1" lang="en-US" altLang="zh-CN" sz="2400" dirty="0"/>
              <a:t>(typically</a:t>
            </a:r>
            <a:r>
              <a:rPr kumimoji="1" lang="zh-CN" altLang="en-US" sz="2400" dirty="0"/>
              <a:t> </a:t>
            </a:r>
            <a:r>
              <a:rPr kumimoji="1" lang="en-US" altLang="zh-CN" sz="2400" b="1" dirty="0"/>
              <a:t>radioactive</a:t>
            </a:r>
            <a:r>
              <a:rPr kumimoji="1" lang="zh-CN" altLang="en-US" sz="2400" b="1" dirty="0"/>
              <a:t> </a:t>
            </a:r>
            <a:r>
              <a:rPr kumimoji="1" lang="en-US" altLang="zh-CN" sz="2400" b="1" dirty="0"/>
              <a:t>decay</a:t>
            </a:r>
            <a:r>
              <a:rPr kumimoji="1" lang="zh-CN" altLang="en-US" sz="2400" dirty="0"/>
              <a:t> </a:t>
            </a:r>
            <a:r>
              <a:rPr kumimoji="1" lang="en-US" altLang="zh-CN" sz="2400" dirty="0"/>
              <a:t>release</a:t>
            </a:r>
            <a:r>
              <a:rPr kumimoji="1" lang="zh-CN" altLang="en-US" sz="2400" dirty="0"/>
              <a:t> </a:t>
            </a:r>
            <a:r>
              <a:rPr kumimoji="1" lang="en-US" altLang="zh-CN" sz="2400" dirty="0"/>
              <a:t>alpha particles</a:t>
            </a:r>
            <a:r>
              <a:rPr kumimoji="1" lang="zh-CN" altLang="en-US" sz="2400" dirty="0"/>
              <a:t> </a:t>
            </a:r>
            <a:r>
              <a:rPr kumimoji="1" lang="en-US" altLang="zh-CN" sz="2400" dirty="0"/>
              <a:t>or beta particles,</a:t>
            </a:r>
            <a:r>
              <a:rPr kumimoji="1" lang="zh-CN" altLang="en-US" sz="2400" dirty="0"/>
              <a:t> </a:t>
            </a:r>
            <a:r>
              <a:rPr kumimoji="1" lang="en-US" altLang="zh-CN" sz="2400" dirty="0"/>
              <a:t>etc.)</a:t>
            </a:r>
          </a:p>
          <a:p>
            <a:pPr marL="285750" indent="-285750">
              <a:spcBef>
                <a:spcPts val="1500"/>
              </a:spcBef>
              <a:buFont typeface="Arial" panose="020B0604020202020204" pitchFamily="34" charset="0"/>
              <a:buChar char="•"/>
            </a:pPr>
            <a:r>
              <a:rPr kumimoji="1" lang="en-US" altLang="zh-CN" sz="2400" dirty="0"/>
              <a:t>electromagnetic </a:t>
            </a:r>
            <a:r>
              <a:rPr kumimoji="1" lang="en-US" altLang="zh-CN" sz="2400" b="1" dirty="0"/>
              <a:t>waves</a:t>
            </a:r>
            <a:r>
              <a:rPr kumimoji="1" lang="en-US" altLang="zh-CN" sz="2400" dirty="0"/>
              <a:t> on the high-energy end of the electromagnetic spectrum.</a:t>
            </a:r>
            <a:r>
              <a:rPr kumimoji="1" lang="zh-CN" altLang="en-US" sz="2400" dirty="0"/>
              <a:t> </a:t>
            </a:r>
            <a:r>
              <a:rPr kumimoji="1" lang="en-US" altLang="zh-CN" sz="2400" dirty="0" err="1"/>
              <a:t>E.g</a:t>
            </a:r>
            <a:r>
              <a:rPr kumimoji="1" lang="en-US" altLang="zh-CN" sz="2400" dirty="0"/>
              <a:t>,</a:t>
            </a:r>
            <a:r>
              <a:rPr kumimoji="1" lang="zh-CN" altLang="en-US" sz="2400" dirty="0"/>
              <a:t> </a:t>
            </a:r>
            <a:r>
              <a:rPr kumimoji="1" lang="en-US" altLang="zh-CN" sz="2400" dirty="0"/>
              <a:t>X-rays,</a:t>
            </a:r>
            <a:r>
              <a:rPr kumimoji="1" lang="zh-CN" altLang="en-US" sz="2400" dirty="0"/>
              <a:t> </a:t>
            </a:r>
            <a:r>
              <a:rPr kumimoji="1" lang="en-US" altLang="zh-CN" sz="2400" dirty="0"/>
              <a:t>UV,</a:t>
            </a:r>
            <a:r>
              <a:rPr kumimoji="1" lang="zh-CN" altLang="en-US" sz="2400" dirty="0"/>
              <a:t> </a:t>
            </a:r>
            <a:r>
              <a:rPr kumimoji="1" lang="en-US" altLang="zh-CN" sz="2400" dirty="0"/>
              <a:t>gamma</a:t>
            </a:r>
            <a:r>
              <a:rPr kumimoji="1" lang="zh-CN" altLang="en-US" sz="2400" dirty="0"/>
              <a:t> </a:t>
            </a:r>
            <a:r>
              <a:rPr kumimoji="1" lang="en-US" altLang="zh-CN" sz="2400" dirty="0"/>
              <a:t>rays.</a:t>
            </a:r>
            <a:endParaRPr kumimoji="1" lang="zh-CN" altLang="en-US" sz="2400" dirty="0"/>
          </a:p>
        </p:txBody>
      </p:sp>
    </p:spTree>
    <p:extLst>
      <p:ext uri="{BB962C8B-B14F-4D97-AF65-F5344CB8AC3E}">
        <p14:creationId xmlns:p14="http://schemas.microsoft.com/office/powerpoint/2010/main" val="41600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0185-B120-964D-B0D0-1BA0F49ABA9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7E3BD-D77D-5D47-8B44-275D50D1AFB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4966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228600"/>
            <a:ext cx="7772400" cy="1143000"/>
          </a:xfrm>
        </p:spPr>
        <p:txBody>
          <a:bodyPr/>
          <a:lstStyle/>
          <a:p>
            <a:r>
              <a:rPr lang="en-GB" altLang="zh-CN"/>
              <a:t>Question 1</a:t>
            </a:r>
          </a:p>
        </p:txBody>
      </p:sp>
      <p:sp>
        <p:nvSpPr>
          <p:cNvPr id="49155" name="Text Box 3"/>
          <p:cNvSpPr txBox="1">
            <a:spLocks noChangeArrowheads="1"/>
          </p:cNvSpPr>
          <p:nvPr/>
        </p:nvSpPr>
        <p:spPr bwMode="auto">
          <a:xfrm>
            <a:off x="533400" y="1600200"/>
            <a:ext cx="59281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Which of these statements are correct?</a:t>
            </a:r>
          </a:p>
        </p:txBody>
      </p:sp>
      <p:sp>
        <p:nvSpPr>
          <p:cNvPr id="49156" name="Text Box 4"/>
          <p:cNvSpPr txBox="1">
            <a:spLocks noChangeArrowheads="1"/>
          </p:cNvSpPr>
          <p:nvPr/>
        </p:nvSpPr>
        <p:spPr bwMode="auto">
          <a:xfrm>
            <a:off x="381000" y="2514600"/>
            <a:ext cx="6989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(a) Wild plants of the same species do not vary</a:t>
            </a:r>
          </a:p>
        </p:txBody>
      </p:sp>
      <p:sp>
        <p:nvSpPr>
          <p:cNvPr id="49157" name="Text Box 5"/>
          <p:cNvSpPr txBox="1">
            <a:spLocks noChangeArrowheads="1"/>
          </p:cNvSpPr>
          <p:nvPr/>
        </p:nvSpPr>
        <p:spPr bwMode="auto">
          <a:xfrm>
            <a:off x="381908" y="3368675"/>
            <a:ext cx="732367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dirty="0"/>
              <a:t>(b) There is always variation between individuals </a:t>
            </a:r>
          </a:p>
          <a:p>
            <a:r>
              <a:rPr lang="en-GB" altLang="zh-CN" sz="2800" dirty="0"/>
              <a:t>      of the same species</a:t>
            </a:r>
          </a:p>
        </p:txBody>
      </p:sp>
      <p:sp>
        <p:nvSpPr>
          <p:cNvPr id="49158" name="Text Box 6"/>
          <p:cNvSpPr txBox="1">
            <a:spLocks noChangeArrowheads="1"/>
          </p:cNvSpPr>
          <p:nvPr/>
        </p:nvSpPr>
        <p:spPr bwMode="auto">
          <a:xfrm>
            <a:off x="381000" y="4429780"/>
            <a:ext cx="81855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(c) Individuals in the same species may show variations</a:t>
            </a:r>
          </a:p>
        </p:txBody>
      </p:sp>
    </p:spTree>
    <p:extLst>
      <p:ext uri="{BB962C8B-B14F-4D97-AF65-F5344CB8AC3E}">
        <p14:creationId xmlns:p14="http://schemas.microsoft.com/office/powerpoint/2010/main" val="2142936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457200"/>
            <a:ext cx="7772400" cy="1143000"/>
          </a:xfrm>
        </p:spPr>
        <p:txBody>
          <a:bodyPr/>
          <a:lstStyle/>
          <a:p>
            <a:r>
              <a:rPr lang="en-GB" altLang="zh-CN"/>
              <a:t>Question 2</a:t>
            </a:r>
          </a:p>
        </p:txBody>
      </p:sp>
      <p:sp>
        <p:nvSpPr>
          <p:cNvPr id="50179" name="Text Box 3"/>
          <p:cNvSpPr txBox="1">
            <a:spLocks noChangeArrowheads="1"/>
          </p:cNvSpPr>
          <p:nvPr/>
        </p:nvSpPr>
        <p:spPr bwMode="auto">
          <a:xfrm>
            <a:off x="974725" y="2200275"/>
            <a:ext cx="5649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Variations in an individual’s weight…</a:t>
            </a:r>
          </a:p>
        </p:txBody>
      </p:sp>
      <p:sp>
        <p:nvSpPr>
          <p:cNvPr id="50180" name="Text Box 4"/>
          <p:cNvSpPr txBox="1">
            <a:spLocks noChangeArrowheads="1"/>
          </p:cNvSpPr>
          <p:nvPr/>
        </p:nvSpPr>
        <p:spPr bwMode="auto">
          <a:xfrm>
            <a:off x="914400" y="3048000"/>
            <a:ext cx="5519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(a) are entirely genetically controlled</a:t>
            </a:r>
          </a:p>
        </p:txBody>
      </p:sp>
      <p:sp>
        <p:nvSpPr>
          <p:cNvPr id="50181" name="Text Box 5"/>
          <p:cNvSpPr txBox="1">
            <a:spLocks noChangeArrowheads="1"/>
          </p:cNvSpPr>
          <p:nvPr/>
        </p:nvSpPr>
        <p:spPr bwMode="auto">
          <a:xfrm>
            <a:off x="914400" y="3810000"/>
            <a:ext cx="692484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(b) result exclusively from the amount of food </a:t>
            </a:r>
          </a:p>
          <a:p>
            <a:r>
              <a:rPr lang="en-GB" altLang="zh-CN" sz="2800"/>
              <a:t>      taken in</a:t>
            </a:r>
          </a:p>
        </p:txBody>
      </p:sp>
      <p:sp>
        <p:nvSpPr>
          <p:cNvPr id="50182" name="Text Box 6"/>
          <p:cNvSpPr txBox="1">
            <a:spLocks noChangeArrowheads="1"/>
          </p:cNvSpPr>
          <p:nvPr/>
        </p:nvSpPr>
        <p:spPr bwMode="auto">
          <a:xfrm>
            <a:off x="936172" y="4876800"/>
            <a:ext cx="633224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(c) are the result of  food intake and genes</a:t>
            </a:r>
          </a:p>
        </p:txBody>
      </p:sp>
    </p:spTree>
    <p:extLst>
      <p:ext uri="{BB962C8B-B14F-4D97-AF65-F5344CB8AC3E}">
        <p14:creationId xmlns:p14="http://schemas.microsoft.com/office/powerpoint/2010/main" val="89373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3C0891E-C4A4-3546-84E2-38E6EE10F280}"/>
              </a:ext>
            </a:extLst>
          </p:cNvPr>
          <p:cNvSpPr>
            <a:spLocks noGrp="1"/>
          </p:cNvSpPr>
          <p:nvPr>
            <p:ph type="title"/>
          </p:nvPr>
        </p:nvSpPr>
        <p:spPr/>
        <p:txBody>
          <a:bodyPr/>
          <a:lstStyle/>
          <a:p>
            <a:r>
              <a:rPr kumimoji="1" lang="en-US" altLang="zh-CN" dirty="0"/>
              <a:t>Variation</a:t>
            </a:r>
            <a:endParaRPr kumimoji="1" lang="zh-CN" altLang="en-US" dirty="0"/>
          </a:p>
        </p:txBody>
      </p:sp>
      <p:sp>
        <p:nvSpPr>
          <p:cNvPr id="4" name="内容占位符 3">
            <a:extLst>
              <a:ext uri="{FF2B5EF4-FFF2-40B4-BE49-F238E27FC236}">
                <a16:creationId xmlns:a16="http://schemas.microsoft.com/office/drawing/2014/main" id="{D5E15971-FFCC-F440-833A-DFB8938E71B1}"/>
              </a:ext>
            </a:extLst>
          </p:cNvPr>
          <p:cNvSpPr>
            <a:spLocks noGrp="1"/>
          </p:cNvSpPr>
          <p:nvPr>
            <p:ph idx="1"/>
          </p:nvPr>
        </p:nvSpPr>
        <p:spPr/>
        <p:txBody>
          <a:bodyPr>
            <a:normAutofit/>
          </a:bodyPr>
          <a:lstStyle/>
          <a:p>
            <a:pPr>
              <a:spcBef>
                <a:spcPts val="1500"/>
              </a:spcBef>
            </a:pPr>
            <a:r>
              <a:rPr lang="en-US" altLang="zh-CN" sz="2800" dirty="0"/>
              <a:t>Upon closer examination, many variations can be noted. Many can be easily observed, such as </a:t>
            </a:r>
            <a:r>
              <a:rPr lang="en-US" altLang="zh-CN" sz="2800" b="1" dirty="0"/>
              <a:t>size</a:t>
            </a:r>
            <a:r>
              <a:rPr lang="en-US" altLang="zh-CN" sz="2800" dirty="0"/>
              <a:t>, </a:t>
            </a:r>
            <a:r>
              <a:rPr lang="en-US" altLang="zh-CN" sz="2800" b="1" dirty="0"/>
              <a:t>shape</a:t>
            </a:r>
            <a:r>
              <a:rPr lang="en-US" altLang="zh-CN" sz="2800" dirty="0"/>
              <a:t>, </a:t>
            </a:r>
            <a:r>
              <a:rPr lang="en-US" altLang="zh-CN" sz="2800" b="1" dirty="0"/>
              <a:t>color</a:t>
            </a:r>
            <a:r>
              <a:rPr lang="en-US" altLang="zh-CN" sz="2800" dirty="0"/>
              <a:t>, </a:t>
            </a:r>
            <a:r>
              <a:rPr lang="en-US" altLang="zh-CN" sz="2800" b="1" dirty="0"/>
              <a:t>texture</a:t>
            </a:r>
            <a:r>
              <a:rPr lang="en-US" altLang="zh-CN" sz="2800" dirty="0"/>
              <a:t>, </a:t>
            </a:r>
            <a:r>
              <a:rPr lang="en-US" altLang="zh-CN" sz="2800" b="1" dirty="0"/>
              <a:t>speed</a:t>
            </a:r>
            <a:r>
              <a:rPr lang="en-US" altLang="zh-CN" sz="2800" dirty="0"/>
              <a:t>, etc.</a:t>
            </a:r>
          </a:p>
          <a:p>
            <a:pPr>
              <a:spcBef>
                <a:spcPts val="1500"/>
              </a:spcBef>
            </a:pPr>
            <a:r>
              <a:rPr lang="en-US" altLang="zh-CN" sz="2800" dirty="0"/>
              <a:t>Others might be more difficult to observe. </a:t>
            </a:r>
          </a:p>
          <a:p>
            <a:pPr>
              <a:spcBef>
                <a:spcPts val="1500"/>
              </a:spcBef>
            </a:pPr>
            <a:r>
              <a:rPr lang="en-US" altLang="zh-CN" sz="2800" dirty="0"/>
              <a:t>For example, there are often variations in the ability to produce offspring, hunting or hiding skills, and the ability to resist heat, cold, stress, drought, disease, etc.</a:t>
            </a:r>
            <a:endParaRPr kumimoji="1" lang="zh-CN" altLang="en-US" sz="2800" dirty="0"/>
          </a:p>
        </p:txBody>
      </p:sp>
    </p:spTree>
    <p:extLst>
      <p:ext uri="{BB962C8B-B14F-4D97-AF65-F5344CB8AC3E}">
        <p14:creationId xmlns:p14="http://schemas.microsoft.com/office/powerpoint/2010/main" val="338256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457200"/>
            <a:ext cx="7772400" cy="1143000"/>
          </a:xfrm>
        </p:spPr>
        <p:txBody>
          <a:bodyPr/>
          <a:lstStyle/>
          <a:p>
            <a:r>
              <a:rPr lang="en-GB" altLang="zh-CN"/>
              <a:t>Question 3</a:t>
            </a:r>
          </a:p>
        </p:txBody>
      </p:sp>
      <p:sp>
        <p:nvSpPr>
          <p:cNvPr id="51203" name="Text Box 3"/>
          <p:cNvSpPr txBox="1">
            <a:spLocks noChangeArrowheads="1"/>
          </p:cNvSpPr>
          <p:nvPr/>
        </p:nvSpPr>
        <p:spPr bwMode="auto">
          <a:xfrm>
            <a:off x="914400" y="1905000"/>
            <a:ext cx="67976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tLang="zh-CN" sz="2800" dirty="0"/>
              <a:t>Which of the following can be changed by conditions  other than genetic?</a:t>
            </a:r>
          </a:p>
        </p:txBody>
      </p:sp>
      <p:sp>
        <p:nvSpPr>
          <p:cNvPr id="51204" name="Text Box 4"/>
          <p:cNvSpPr txBox="1">
            <a:spLocks noChangeArrowheads="1"/>
          </p:cNvSpPr>
          <p:nvPr/>
        </p:nvSpPr>
        <p:spPr bwMode="auto">
          <a:xfrm>
            <a:off x="974725" y="3089275"/>
            <a:ext cx="24513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Times New Roman" charset="0"/>
                <a:cs typeface="Times New Roman" charset="0"/>
              </a:defRPr>
            </a:lvl1pPr>
            <a:lvl2pPr marL="914400" indent="-457200">
              <a:defRPr sz="2400">
                <a:solidFill>
                  <a:schemeClr val="tx1"/>
                </a:solidFill>
                <a:latin typeface="Times New Roman" charset="0"/>
                <a:ea typeface="Times New Roman" charset="0"/>
                <a:cs typeface="Times New Roman" charset="0"/>
              </a:defRPr>
            </a:lvl2pPr>
            <a:lvl3pPr marL="1371600" indent="-457200">
              <a:defRPr sz="2400">
                <a:solidFill>
                  <a:schemeClr val="tx1"/>
                </a:solidFill>
                <a:latin typeface="Times New Roman" charset="0"/>
                <a:ea typeface="Times New Roman" charset="0"/>
                <a:cs typeface="Times New Roman" charset="0"/>
              </a:defRPr>
            </a:lvl3pPr>
            <a:lvl4pPr marL="1828800" indent="-457200">
              <a:defRPr sz="2400">
                <a:solidFill>
                  <a:schemeClr val="tx1"/>
                </a:solidFill>
                <a:latin typeface="Times New Roman" charset="0"/>
                <a:ea typeface="Times New Roman" charset="0"/>
                <a:cs typeface="Times New Roman" charset="0"/>
              </a:defRPr>
            </a:lvl4pPr>
            <a:lvl5pPr marL="2286000" indent="-457200">
              <a:defRPr sz="2400">
                <a:solidFill>
                  <a:schemeClr val="tx1"/>
                </a:solidFill>
                <a:latin typeface="Times New Roman" charset="0"/>
                <a:ea typeface="Times New Roman" charset="0"/>
                <a:cs typeface="Times New Roman" charset="0"/>
              </a:defRPr>
            </a:lvl5pPr>
            <a:lvl6pPr marL="2743200" indent="-457200" fontAlgn="base">
              <a:spcBef>
                <a:spcPct val="0"/>
              </a:spcBef>
              <a:spcAft>
                <a:spcPct val="0"/>
              </a:spcAft>
              <a:defRPr sz="2400">
                <a:solidFill>
                  <a:schemeClr val="tx1"/>
                </a:solidFill>
                <a:latin typeface="Times New Roman" charset="0"/>
                <a:ea typeface="Times New Roman" charset="0"/>
                <a:cs typeface="Times New Roman" charset="0"/>
              </a:defRPr>
            </a:lvl6pPr>
            <a:lvl7pPr marL="3200400" indent="-457200" fontAlgn="base">
              <a:spcBef>
                <a:spcPct val="0"/>
              </a:spcBef>
              <a:spcAft>
                <a:spcPct val="0"/>
              </a:spcAft>
              <a:defRPr sz="2400">
                <a:solidFill>
                  <a:schemeClr val="tx1"/>
                </a:solidFill>
                <a:latin typeface="Times New Roman" charset="0"/>
                <a:ea typeface="Times New Roman" charset="0"/>
                <a:cs typeface="Times New Roman" charset="0"/>
              </a:defRPr>
            </a:lvl7pPr>
            <a:lvl8pPr marL="3657600" indent="-457200" fontAlgn="base">
              <a:spcBef>
                <a:spcPct val="0"/>
              </a:spcBef>
              <a:spcAft>
                <a:spcPct val="0"/>
              </a:spcAft>
              <a:defRPr sz="2400">
                <a:solidFill>
                  <a:schemeClr val="tx1"/>
                </a:solidFill>
                <a:latin typeface="Times New Roman" charset="0"/>
                <a:ea typeface="Times New Roman" charset="0"/>
                <a:cs typeface="Times New Roman" charset="0"/>
              </a:defRPr>
            </a:lvl8pPr>
            <a:lvl9pPr marL="4114800" indent="-457200" fontAlgn="base">
              <a:spcBef>
                <a:spcPct val="0"/>
              </a:spcBef>
              <a:spcAft>
                <a:spcPct val="0"/>
              </a:spcAft>
              <a:defRPr sz="2400">
                <a:solidFill>
                  <a:schemeClr val="tx1"/>
                </a:solidFill>
                <a:latin typeface="Times New Roman" charset="0"/>
                <a:ea typeface="Times New Roman" charset="0"/>
                <a:cs typeface="Times New Roman" charset="0"/>
              </a:defRPr>
            </a:lvl9pPr>
          </a:lstStyle>
          <a:p>
            <a:pPr>
              <a:buFontTx/>
              <a:buAutoNum type="alphaLcParenBoth"/>
            </a:pPr>
            <a:r>
              <a:rPr lang="en-GB" altLang="zh-CN" sz="2800">
                <a:latin typeface="+mn-lt"/>
              </a:rPr>
              <a:t>Blood group</a:t>
            </a:r>
          </a:p>
        </p:txBody>
      </p:sp>
      <p:sp>
        <p:nvSpPr>
          <p:cNvPr id="51205" name="Text Box 5"/>
          <p:cNvSpPr txBox="1">
            <a:spLocks noChangeArrowheads="1"/>
          </p:cNvSpPr>
          <p:nvPr/>
        </p:nvSpPr>
        <p:spPr bwMode="auto">
          <a:xfrm>
            <a:off x="974725" y="3775075"/>
            <a:ext cx="17138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(b) Weight</a:t>
            </a:r>
          </a:p>
        </p:txBody>
      </p:sp>
      <p:sp>
        <p:nvSpPr>
          <p:cNvPr id="51206" name="Text Box 6"/>
          <p:cNvSpPr txBox="1">
            <a:spLocks noChangeArrowheads="1"/>
          </p:cNvSpPr>
          <p:nvPr/>
        </p:nvSpPr>
        <p:spPr bwMode="auto">
          <a:xfrm>
            <a:off x="990600" y="4419600"/>
            <a:ext cx="76678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dirty="0"/>
              <a:t>(c) Physique</a:t>
            </a:r>
            <a:r>
              <a:rPr lang="zh-CN" altLang="en-US" sz="2800" dirty="0"/>
              <a:t> </a:t>
            </a:r>
            <a:r>
              <a:rPr lang="en-US" altLang="zh-CN" sz="2800" dirty="0"/>
              <a:t>(the</a:t>
            </a:r>
            <a:r>
              <a:rPr lang="zh-CN" altLang="en-US" sz="2800" dirty="0"/>
              <a:t> </a:t>
            </a:r>
            <a:r>
              <a:rPr lang="en-US" altLang="zh-CN" sz="2800" dirty="0"/>
              <a:t>size</a:t>
            </a:r>
            <a:r>
              <a:rPr lang="zh-CN" altLang="en-US" sz="2800" dirty="0"/>
              <a:t> </a:t>
            </a:r>
            <a:r>
              <a:rPr lang="en-US" altLang="zh-CN" sz="2800" dirty="0"/>
              <a:t>and</a:t>
            </a:r>
            <a:r>
              <a:rPr lang="zh-CN" altLang="en-US" sz="2800" dirty="0"/>
              <a:t> </a:t>
            </a:r>
            <a:r>
              <a:rPr lang="en-US" altLang="zh-CN" sz="2800" dirty="0"/>
              <a:t>shape</a:t>
            </a:r>
            <a:r>
              <a:rPr lang="zh-CN" altLang="en-US" sz="2800" dirty="0"/>
              <a:t> </a:t>
            </a:r>
            <a:r>
              <a:rPr lang="en-US" altLang="zh-CN" sz="2800" dirty="0"/>
              <a:t>of</a:t>
            </a:r>
            <a:r>
              <a:rPr lang="zh-CN" altLang="en-US" sz="2800" dirty="0"/>
              <a:t> </a:t>
            </a:r>
            <a:r>
              <a:rPr lang="en-US" altLang="zh-CN" sz="2800" dirty="0"/>
              <a:t>a</a:t>
            </a:r>
            <a:r>
              <a:rPr lang="zh-CN" altLang="en-US" sz="2800" dirty="0"/>
              <a:t> </a:t>
            </a:r>
            <a:r>
              <a:rPr lang="en-US" altLang="zh-CN" sz="2800" dirty="0"/>
              <a:t>person’s</a:t>
            </a:r>
            <a:r>
              <a:rPr lang="zh-CN" altLang="en-US" sz="2800" dirty="0"/>
              <a:t> </a:t>
            </a:r>
            <a:r>
              <a:rPr lang="en-US" altLang="zh-CN" sz="2800" dirty="0"/>
              <a:t>body)</a:t>
            </a:r>
            <a:endParaRPr lang="en-GB" altLang="zh-CN" sz="2800" dirty="0"/>
          </a:p>
        </p:txBody>
      </p:sp>
      <p:sp>
        <p:nvSpPr>
          <p:cNvPr id="51207" name="Text Box 7"/>
          <p:cNvSpPr txBox="1">
            <a:spLocks noChangeArrowheads="1"/>
          </p:cNvSpPr>
          <p:nvPr/>
        </p:nvSpPr>
        <p:spPr bwMode="auto">
          <a:xfrm>
            <a:off x="990600" y="5181600"/>
            <a:ext cx="25029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(d) Finger prints</a:t>
            </a:r>
          </a:p>
        </p:txBody>
      </p:sp>
    </p:spTree>
    <p:extLst>
      <p:ext uri="{BB962C8B-B14F-4D97-AF65-F5344CB8AC3E}">
        <p14:creationId xmlns:p14="http://schemas.microsoft.com/office/powerpoint/2010/main" val="1424289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GB" altLang="zh-CN" dirty="0"/>
              <a:t>Question </a:t>
            </a:r>
            <a:r>
              <a:rPr lang="en-US" altLang="zh-CN" dirty="0"/>
              <a:t>4</a:t>
            </a:r>
            <a:endParaRPr lang="en-GB" altLang="zh-CN" dirty="0"/>
          </a:p>
        </p:txBody>
      </p:sp>
      <p:sp>
        <p:nvSpPr>
          <p:cNvPr id="54275" name="Text Box 3"/>
          <p:cNvSpPr txBox="1">
            <a:spLocks noChangeArrowheads="1"/>
          </p:cNvSpPr>
          <p:nvPr/>
        </p:nvSpPr>
        <p:spPr bwMode="auto">
          <a:xfrm>
            <a:off x="914400" y="1981200"/>
            <a:ext cx="75834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Which of the following are examples of continuous </a:t>
            </a:r>
          </a:p>
          <a:p>
            <a:r>
              <a:rPr lang="en-GB" altLang="zh-CN" sz="2800"/>
              <a:t>variation ?</a:t>
            </a:r>
          </a:p>
        </p:txBody>
      </p:sp>
      <p:sp>
        <p:nvSpPr>
          <p:cNvPr id="54276" name="Text Box 4"/>
          <p:cNvSpPr txBox="1">
            <a:spLocks noChangeArrowheads="1"/>
          </p:cNvSpPr>
          <p:nvPr/>
        </p:nvSpPr>
        <p:spPr bwMode="auto">
          <a:xfrm>
            <a:off x="1203325" y="3241675"/>
            <a:ext cx="16145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(a) Height</a:t>
            </a:r>
          </a:p>
        </p:txBody>
      </p:sp>
      <p:sp>
        <p:nvSpPr>
          <p:cNvPr id="54277" name="Text Box 5"/>
          <p:cNvSpPr txBox="1">
            <a:spLocks noChangeArrowheads="1"/>
          </p:cNvSpPr>
          <p:nvPr/>
        </p:nvSpPr>
        <p:spPr bwMode="auto">
          <a:xfrm>
            <a:off x="1203325" y="3927475"/>
            <a:ext cx="17138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(b) Weight</a:t>
            </a:r>
          </a:p>
        </p:txBody>
      </p:sp>
      <p:sp>
        <p:nvSpPr>
          <p:cNvPr id="54278" name="Text Box 6"/>
          <p:cNvSpPr txBox="1">
            <a:spLocks noChangeArrowheads="1"/>
          </p:cNvSpPr>
          <p:nvPr/>
        </p:nvSpPr>
        <p:spPr bwMode="auto">
          <a:xfrm>
            <a:off x="1219200" y="4572000"/>
            <a:ext cx="12116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(c)  Sex</a:t>
            </a:r>
          </a:p>
        </p:txBody>
      </p:sp>
      <p:sp>
        <p:nvSpPr>
          <p:cNvPr id="54279" name="Text Box 7"/>
          <p:cNvSpPr txBox="1">
            <a:spLocks noChangeArrowheads="1"/>
          </p:cNvSpPr>
          <p:nvPr/>
        </p:nvSpPr>
        <p:spPr bwMode="auto">
          <a:xfrm>
            <a:off x="1219200" y="5257800"/>
            <a:ext cx="2351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(d) Intelligence</a:t>
            </a:r>
          </a:p>
        </p:txBody>
      </p:sp>
    </p:spTree>
    <p:extLst>
      <p:ext uri="{BB962C8B-B14F-4D97-AF65-F5344CB8AC3E}">
        <p14:creationId xmlns:p14="http://schemas.microsoft.com/office/powerpoint/2010/main" val="124099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09600" y="381000"/>
            <a:ext cx="7772400" cy="1143000"/>
          </a:xfrm>
        </p:spPr>
        <p:txBody>
          <a:bodyPr/>
          <a:lstStyle/>
          <a:p>
            <a:r>
              <a:rPr lang="en-GB" altLang="zh-CN" dirty="0"/>
              <a:t>Question </a:t>
            </a:r>
            <a:r>
              <a:rPr lang="en-US" altLang="zh-CN" dirty="0"/>
              <a:t>5</a:t>
            </a:r>
            <a:endParaRPr lang="en-GB" altLang="zh-CN" dirty="0"/>
          </a:p>
        </p:txBody>
      </p:sp>
      <p:sp>
        <p:nvSpPr>
          <p:cNvPr id="64515" name="Text Box 3"/>
          <p:cNvSpPr txBox="1">
            <a:spLocks noChangeArrowheads="1"/>
          </p:cNvSpPr>
          <p:nvPr/>
        </p:nvSpPr>
        <p:spPr bwMode="auto">
          <a:xfrm>
            <a:off x="762000" y="1676400"/>
            <a:ext cx="705008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Independent assortment of genes arises from the</a:t>
            </a:r>
          </a:p>
          <a:p>
            <a:r>
              <a:rPr lang="en-GB" altLang="zh-CN" sz="2800"/>
              <a:t> processes of …</a:t>
            </a:r>
          </a:p>
        </p:txBody>
      </p:sp>
      <p:sp>
        <p:nvSpPr>
          <p:cNvPr id="64517" name="Text Box 5"/>
          <p:cNvSpPr txBox="1">
            <a:spLocks noChangeArrowheads="1"/>
          </p:cNvSpPr>
          <p:nvPr/>
        </p:nvSpPr>
        <p:spPr bwMode="auto">
          <a:xfrm>
            <a:off x="746125" y="2962275"/>
            <a:ext cx="4079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(a) meiosis and fertilisation</a:t>
            </a:r>
          </a:p>
        </p:txBody>
      </p:sp>
      <p:sp>
        <p:nvSpPr>
          <p:cNvPr id="64518" name="Text Box 6"/>
          <p:cNvSpPr txBox="1">
            <a:spLocks noChangeArrowheads="1"/>
          </p:cNvSpPr>
          <p:nvPr/>
        </p:nvSpPr>
        <p:spPr bwMode="auto">
          <a:xfrm>
            <a:off x="762000" y="3733800"/>
            <a:ext cx="4149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dirty="0"/>
              <a:t>(b) mitosis and cell division</a:t>
            </a:r>
          </a:p>
        </p:txBody>
      </p:sp>
      <p:sp>
        <p:nvSpPr>
          <p:cNvPr id="64519" name="Text Box 7"/>
          <p:cNvSpPr txBox="1">
            <a:spLocks noChangeArrowheads="1"/>
          </p:cNvSpPr>
          <p:nvPr/>
        </p:nvSpPr>
        <p:spPr bwMode="auto">
          <a:xfrm>
            <a:off x="762000" y="4495800"/>
            <a:ext cx="3432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(c) replication of DNA</a:t>
            </a:r>
          </a:p>
        </p:txBody>
      </p:sp>
      <p:sp>
        <p:nvSpPr>
          <p:cNvPr id="64522" name="Text Box 10"/>
          <p:cNvSpPr txBox="1">
            <a:spLocks noChangeArrowheads="1"/>
          </p:cNvSpPr>
          <p:nvPr/>
        </p:nvSpPr>
        <p:spPr bwMode="auto">
          <a:xfrm>
            <a:off x="762000" y="5257800"/>
            <a:ext cx="5989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(d) pairing of homologous chromosomes</a:t>
            </a:r>
          </a:p>
        </p:txBody>
      </p:sp>
    </p:spTree>
    <p:extLst>
      <p:ext uri="{BB962C8B-B14F-4D97-AF65-F5344CB8AC3E}">
        <p14:creationId xmlns:p14="http://schemas.microsoft.com/office/powerpoint/2010/main" val="427263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09600" y="457200"/>
            <a:ext cx="7772400" cy="1143000"/>
          </a:xfrm>
        </p:spPr>
        <p:txBody>
          <a:bodyPr/>
          <a:lstStyle/>
          <a:p>
            <a:r>
              <a:rPr lang="en-GB" altLang="zh-CN"/>
              <a:t>Question 6</a:t>
            </a:r>
          </a:p>
        </p:txBody>
      </p:sp>
      <p:sp>
        <p:nvSpPr>
          <p:cNvPr id="69635" name="Text Box 3"/>
          <p:cNvSpPr txBox="1">
            <a:spLocks noChangeArrowheads="1"/>
          </p:cNvSpPr>
          <p:nvPr/>
        </p:nvSpPr>
        <p:spPr bwMode="auto">
          <a:xfrm>
            <a:off x="533400" y="1819275"/>
            <a:ext cx="81121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tLang="zh-CN" sz="2800"/>
              <a:t>Gene mutations can occur during DNA replication</a:t>
            </a:r>
          </a:p>
          <a:p>
            <a:r>
              <a:rPr lang="en-GB" altLang="zh-CN" sz="2800"/>
              <a:t>prior to …</a:t>
            </a:r>
          </a:p>
        </p:txBody>
      </p:sp>
      <p:sp>
        <p:nvSpPr>
          <p:cNvPr id="69636" name="Text Box 4"/>
          <p:cNvSpPr txBox="1">
            <a:spLocks noChangeArrowheads="1"/>
          </p:cNvSpPr>
          <p:nvPr/>
        </p:nvSpPr>
        <p:spPr bwMode="auto">
          <a:xfrm>
            <a:off x="1431925" y="2886075"/>
            <a:ext cx="1666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Times New Roman" charset="0"/>
                <a:cs typeface="Times New Roman" charset="0"/>
              </a:defRPr>
            </a:lvl1pPr>
            <a:lvl2pPr marL="914400" indent="-457200">
              <a:defRPr sz="2400">
                <a:solidFill>
                  <a:schemeClr val="tx1"/>
                </a:solidFill>
                <a:latin typeface="Times New Roman" charset="0"/>
                <a:ea typeface="Times New Roman" charset="0"/>
                <a:cs typeface="Times New Roman" charset="0"/>
              </a:defRPr>
            </a:lvl2pPr>
            <a:lvl3pPr marL="1371600" indent="-457200">
              <a:defRPr sz="2400">
                <a:solidFill>
                  <a:schemeClr val="tx1"/>
                </a:solidFill>
                <a:latin typeface="Times New Roman" charset="0"/>
                <a:ea typeface="Times New Roman" charset="0"/>
                <a:cs typeface="Times New Roman" charset="0"/>
              </a:defRPr>
            </a:lvl3pPr>
            <a:lvl4pPr marL="1828800" indent="-457200">
              <a:defRPr sz="2400">
                <a:solidFill>
                  <a:schemeClr val="tx1"/>
                </a:solidFill>
                <a:latin typeface="Times New Roman" charset="0"/>
                <a:ea typeface="Times New Roman" charset="0"/>
                <a:cs typeface="Times New Roman" charset="0"/>
              </a:defRPr>
            </a:lvl4pPr>
            <a:lvl5pPr marL="2286000" indent="-457200">
              <a:defRPr sz="2400">
                <a:solidFill>
                  <a:schemeClr val="tx1"/>
                </a:solidFill>
                <a:latin typeface="Times New Roman" charset="0"/>
                <a:ea typeface="Times New Roman" charset="0"/>
                <a:cs typeface="Times New Roman" charset="0"/>
              </a:defRPr>
            </a:lvl5pPr>
            <a:lvl6pPr marL="2743200" indent="-457200" fontAlgn="base">
              <a:spcBef>
                <a:spcPct val="0"/>
              </a:spcBef>
              <a:spcAft>
                <a:spcPct val="0"/>
              </a:spcAft>
              <a:defRPr sz="2400">
                <a:solidFill>
                  <a:schemeClr val="tx1"/>
                </a:solidFill>
                <a:latin typeface="Times New Roman" charset="0"/>
                <a:ea typeface="Times New Roman" charset="0"/>
                <a:cs typeface="Times New Roman" charset="0"/>
              </a:defRPr>
            </a:lvl6pPr>
            <a:lvl7pPr marL="3200400" indent="-457200" fontAlgn="base">
              <a:spcBef>
                <a:spcPct val="0"/>
              </a:spcBef>
              <a:spcAft>
                <a:spcPct val="0"/>
              </a:spcAft>
              <a:defRPr sz="2400">
                <a:solidFill>
                  <a:schemeClr val="tx1"/>
                </a:solidFill>
                <a:latin typeface="Times New Roman" charset="0"/>
                <a:ea typeface="Times New Roman" charset="0"/>
                <a:cs typeface="Times New Roman" charset="0"/>
              </a:defRPr>
            </a:lvl7pPr>
            <a:lvl8pPr marL="3657600" indent="-457200" fontAlgn="base">
              <a:spcBef>
                <a:spcPct val="0"/>
              </a:spcBef>
              <a:spcAft>
                <a:spcPct val="0"/>
              </a:spcAft>
              <a:defRPr sz="2400">
                <a:solidFill>
                  <a:schemeClr val="tx1"/>
                </a:solidFill>
                <a:latin typeface="Times New Roman" charset="0"/>
                <a:ea typeface="Times New Roman" charset="0"/>
                <a:cs typeface="Times New Roman" charset="0"/>
              </a:defRPr>
            </a:lvl8pPr>
            <a:lvl9pPr marL="4114800" indent="-457200" fontAlgn="base">
              <a:spcBef>
                <a:spcPct val="0"/>
              </a:spcBef>
              <a:spcAft>
                <a:spcPct val="0"/>
              </a:spcAft>
              <a:defRPr sz="2400">
                <a:solidFill>
                  <a:schemeClr val="tx1"/>
                </a:solidFill>
                <a:latin typeface="Times New Roman" charset="0"/>
                <a:ea typeface="Times New Roman" charset="0"/>
                <a:cs typeface="Times New Roman" charset="0"/>
              </a:defRPr>
            </a:lvl9pPr>
          </a:lstStyle>
          <a:p>
            <a:pPr>
              <a:buFontTx/>
              <a:buAutoNum type="alphaLcParenBoth"/>
            </a:pPr>
            <a:r>
              <a:rPr lang="en-GB" altLang="zh-CN" sz="2800"/>
              <a:t>mitosis</a:t>
            </a:r>
          </a:p>
        </p:txBody>
      </p:sp>
      <p:sp>
        <p:nvSpPr>
          <p:cNvPr id="69637" name="Text Box 5"/>
          <p:cNvSpPr txBox="1">
            <a:spLocks noChangeArrowheads="1"/>
          </p:cNvSpPr>
          <p:nvPr/>
        </p:nvSpPr>
        <p:spPr bwMode="auto">
          <a:xfrm>
            <a:off x="1431925" y="3648075"/>
            <a:ext cx="17732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(b) meiosis</a:t>
            </a:r>
          </a:p>
        </p:txBody>
      </p:sp>
    </p:spTree>
    <p:extLst>
      <p:ext uri="{BB962C8B-B14F-4D97-AF65-F5344CB8AC3E}">
        <p14:creationId xmlns:p14="http://schemas.microsoft.com/office/powerpoint/2010/main" val="1561584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GB" altLang="zh-CN"/>
              <a:t>Question 7</a:t>
            </a:r>
          </a:p>
        </p:txBody>
      </p:sp>
      <p:sp>
        <p:nvSpPr>
          <p:cNvPr id="70659" name="Text Box 3"/>
          <p:cNvSpPr txBox="1">
            <a:spLocks noChangeArrowheads="1"/>
          </p:cNvSpPr>
          <p:nvPr/>
        </p:nvSpPr>
        <p:spPr bwMode="auto">
          <a:xfrm>
            <a:off x="1203325" y="1905000"/>
            <a:ext cx="52325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ea typeface="Times New Roman" charset="0"/>
                <a:cs typeface="Times New Roman" charset="0"/>
              </a:rPr>
              <a:t>Sickle cell anaemia results from …</a:t>
            </a:r>
          </a:p>
        </p:txBody>
      </p:sp>
      <p:sp>
        <p:nvSpPr>
          <p:cNvPr id="70660" name="Text Box 4"/>
          <p:cNvSpPr txBox="1">
            <a:spLocks noChangeArrowheads="1"/>
          </p:cNvSpPr>
          <p:nvPr/>
        </p:nvSpPr>
        <p:spPr bwMode="auto">
          <a:xfrm>
            <a:off x="1219200" y="2828925"/>
            <a:ext cx="51573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Times New Roman" charset="0"/>
                <a:cs typeface="Times New Roman" charset="0"/>
              </a:defRPr>
            </a:lvl1pPr>
            <a:lvl2pPr marL="914400" indent="-457200">
              <a:defRPr sz="2400">
                <a:solidFill>
                  <a:schemeClr val="tx1"/>
                </a:solidFill>
                <a:latin typeface="Times New Roman" charset="0"/>
                <a:ea typeface="Times New Roman" charset="0"/>
                <a:cs typeface="Times New Roman" charset="0"/>
              </a:defRPr>
            </a:lvl2pPr>
            <a:lvl3pPr marL="1371600" indent="-457200">
              <a:defRPr sz="2400">
                <a:solidFill>
                  <a:schemeClr val="tx1"/>
                </a:solidFill>
                <a:latin typeface="Times New Roman" charset="0"/>
                <a:ea typeface="Times New Roman" charset="0"/>
                <a:cs typeface="Times New Roman" charset="0"/>
              </a:defRPr>
            </a:lvl3pPr>
            <a:lvl4pPr marL="1828800" indent="-457200">
              <a:defRPr sz="2400">
                <a:solidFill>
                  <a:schemeClr val="tx1"/>
                </a:solidFill>
                <a:latin typeface="Times New Roman" charset="0"/>
                <a:ea typeface="Times New Roman" charset="0"/>
                <a:cs typeface="Times New Roman" charset="0"/>
              </a:defRPr>
            </a:lvl4pPr>
            <a:lvl5pPr marL="2286000" indent="-457200">
              <a:defRPr sz="2400">
                <a:solidFill>
                  <a:schemeClr val="tx1"/>
                </a:solidFill>
                <a:latin typeface="Times New Roman" charset="0"/>
                <a:ea typeface="Times New Roman" charset="0"/>
                <a:cs typeface="Times New Roman" charset="0"/>
              </a:defRPr>
            </a:lvl5pPr>
            <a:lvl6pPr marL="2743200" indent="-457200" fontAlgn="base">
              <a:spcBef>
                <a:spcPct val="0"/>
              </a:spcBef>
              <a:spcAft>
                <a:spcPct val="0"/>
              </a:spcAft>
              <a:defRPr sz="2400">
                <a:solidFill>
                  <a:schemeClr val="tx1"/>
                </a:solidFill>
                <a:latin typeface="Times New Roman" charset="0"/>
                <a:ea typeface="Times New Roman" charset="0"/>
                <a:cs typeface="Times New Roman" charset="0"/>
              </a:defRPr>
            </a:lvl6pPr>
            <a:lvl7pPr marL="3200400" indent="-457200" fontAlgn="base">
              <a:spcBef>
                <a:spcPct val="0"/>
              </a:spcBef>
              <a:spcAft>
                <a:spcPct val="0"/>
              </a:spcAft>
              <a:defRPr sz="2400">
                <a:solidFill>
                  <a:schemeClr val="tx1"/>
                </a:solidFill>
                <a:latin typeface="Times New Roman" charset="0"/>
                <a:ea typeface="Times New Roman" charset="0"/>
                <a:cs typeface="Times New Roman" charset="0"/>
              </a:defRPr>
            </a:lvl7pPr>
            <a:lvl8pPr marL="3657600" indent="-457200" fontAlgn="base">
              <a:spcBef>
                <a:spcPct val="0"/>
              </a:spcBef>
              <a:spcAft>
                <a:spcPct val="0"/>
              </a:spcAft>
              <a:defRPr sz="2400">
                <a:solidFill>
                  <a:schemeClr val="tx1"/>
                </a:solidFill>
                <a:latin typeface="Times New Roman" charset="0"/>
                <a:ea typeface="Times New Roman" charset="0"/>
                <a:cs typeface="Times New Roman" charset="0"/>
              </a:defRPr>
            </a:lvl8pPr>
            <a:lvl9pPr marL="4114800" indent="-457200" fontAlgn="base">
              <a:spcBef>
                <a:spcPct val="0"/>
              </a:spcBef>
              <a:spcAft>
                <a:spcPct val="0"/>
              </a:spcAft>
              <a:defRPr sz="2400">
                <a:solidFill>
                  <a:schemeClr val="tx1"/>
                </a:solidFill>
                <a:latin typeface="Times New Roman" charset="0"/>
                <a:ea typeface="Times New Roman" charset="0"/>
                <a:cs typeface="Times New Roman" charset="0"/>
              </a:defRPr>
            </a:lvl9pPr>
          </a:lstStyle>
          <a:p>
            <a:pPr>
              <a:buFontTx/>
              <a:buAutoNum type="alphaLcParenBoth"/>
            </a:pPr>
            <a:r>
              <a:rPr lang="en-GB" altLang="zh-CN" sz="2800" dirty="0">
                <a:latin typeface="+mn-lt"/>
              </a:rPr>
              <a:t>a change in a nucleotide triplet</a:t>
            </a:r>
          </a:p>
        </p:txBody>
      </p:sp>
      <p:sp>
        <p:nvSpPr>
          <p:cNvPr id="70661" name="Text Box 5"/>
          <p:cNvSpPr txBox="1">
            <a:spLocks noChangeArrowheads="1"/>
          </p:cNvSpPr>
          <p:nvPr/>
        </p:nvSpPr>
        <p:spPr bwMode="auto">
          <a:xfrm>
            <a:off x="1203325" y="3581400"/>
            <a:ext cx="51924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dirty="0">
                <a:ea typeface="Times New Roman" charset="0"/>
                <a:cs typeface="Times New Roman" charset="0"/>
              </a:rPr>
              <a:t>(b) a change in a  single nucleotide</a:t>
            </a:r>
          </a:p>
        </p:txBody>
      </p:sp>
      <p:sp>
        <p:nvSpPr>
          <p:cNvPr id="70662" name="Text Box 6"/>
          <p:cNvSpPr txBox="1">
            <a:spLocks noChangeArrowheads="1"/>
          </p:cNvSpPr>
          <p:nvPr/>
        </p:nvSpPr>
        <p:spPr bwMode="auto">
          <a:xfrm>
            <a:off x="1219200" y="4429125"/>
            <a:ext cx="51716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ea typeface="Times New Roman" charset="0"/>
                <a:cs typeface="Times New Roman" charset="0"/>
              </a:rPr>
              <a:t>(c) a change in a single amino acid</a:t>
            </a:r>
          </a:p>
        </p:txBody>
      </p:sp>
      <p:sp>
        <p:nvSpPr>
          <p:cNvPr id="70663" name="Text Box 7"/>
          <p:cNvSpPr txBox="1">
            <a:spLocks noChangeArrowheads="1"/>
          </p:cNvSpPr>
          <p:nvPr/>
        </p:nvSpPr>
        <p:spPr bwMode="auto">
          <a:xfrm>
            <a:off x="1219200" y="5267325"/>
            <a:ext cx="4352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ea typeface="Times New Roman" charset="0"/>
                <a:cs typeface="Times New Roman" charset="0"/>
              </a:rPr>
              <a:t>(d) a chromosome mutation </a:t>
            </a:r>
          </a:p>
        </p:txBody>
      </p:sp>
    </p:spTree>
    <p:extLst>
      <p:ext uri="{BB962C8B-B14F-4D97-AF65-F5344CB8AC3E}">
        <p14:creationId xmlns:p14="http://schemas.microsoft.com/office/powerpoint/2010/main" val="1734164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altLang="zh-CN"/>
              <a:t>Question 8</a:t>
            </a:r>
          </a:p>
        </p:txBody>
      </p:sp>
      <p:sp>
        <p:nvSpPr>
          <p:cNvPr id="71683" name="Text Box 3"/>
          <p:cNvSpPr txBox="1">
            <a:spLocks noChangeArrowheads="1"/>
          </p:cNvSpPr>
          <p:nvPr/>
        </p:nvSpPr>
        <p:spPr bwMode="auto">
          <a:xfrm>
            <a:off x="457200" y="1828800"/>
            <a:ext cx="816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Which of these conditions result from a gene mutation ?</a:t>
            </a:r>
          </a:p>
        </p:txBody>
      </p:sp>
      <p:sp>
        <p:nvSpPr>
          <p:cNvPr id="71684" name="Text Box 4"/>
          <p:cNvSpPr txBox="1">
            <a:spLocks noChangeArrowheads="1"/>
          </p:cNvSpPr>
          <p:nvPr/>
        </p:nvSpPr>
        <p:spPr bwMode="auto">
          <a:xfrm>
            <a:off x="838200" y="2667000"/>
            <a:ext cx="22463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(a) pneumonia</a:t>
            </a:r>
          </a:p>
        </p:txBody>
      </p:sp>
      <p:sp>
        <p:nvSpPr>
          <p:cNvPr id="71685" name="Text Box 5"/>
          <p:cNvSpPr txBox="1">
            <a:spLocks noChangeArrowheads="1"/>
          </p:cNvSpPr>
          <p:nvPr/>
        </p:nvSpPr>
        <p:spPr bwMode="auto">
          <a:xfrm>
            <a:off x="822325" y="3495675"/>
            <a:ext cx="2443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(b) haemophilia</a:t>
            </a:r>
          </a:p>
        </p:txBody>
      </p:sp>
      <p:sp>
        <p:nvSpPr>
          <p:cNvPr id="71686" name="Text Box 6"/>
          <p:cNvSpPr txBox="1">
            <a:spLocks noChangeArrowheads="1"/>
          </p:cNvSpPr>
          <p:nvPr/>
        </p:nvSpPr>
        <p:spPr bwMode="auto">
          <a:xfrm>
            <a:off x="838200" y="4419600"/>
            <a:ext cx="2740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(c) cystic fibrosis </a:t>
            </a:r>
          </a:p>
        </p:txBody>
      </p:sp>
      <p:sp>
        <p:nvSpPr>
          <p:cNvPr id="71687" name="Text Box 7"/>
          <p:cNvSpPr txBox="1">
            <a:spLocks noChangeArrowheads="1"/>
          </p:cNvSpPr>
          <p:nvPr/>
        </p:nvSpPr>
        <p:spPr bwMode="auto">
          <a:xfrm>
            <a:off x="838200" y="5334000"/>
            <a:ext cx="2405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(d) tuberculosis</a:t>
            </a:r>
          </a:p>
        </p:txBody>
      </p:sp>
    </p:spTree>
    <p:extLst>
      <p:ext uri="{BB962C8B-B14F-4D97-AF65-F5344CB8AC3E}">
        <p14:creationId xmlns:p14="http://schemas.microsoft.com/office/powerpoint/2010/main" val="45140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CF8E24-9502-3548-9480-83D9358A404A}"/>
              </a:ext>
            </a:extLst>
          </p:cNvPr>
          <p:cNvSpPr>
            <a:spLocks noGrp="1"/>
          </p:cNvSpPr>
          <p:nvPr>
            <p:ph type="title"/>
          </p:nvPr>
        </p:nvSpPr>
        <p:spPr/>
        <p:txBody>
          <a:bodyPr/>
          <a:lstStyle/>
          <a:p>
            <a:r>
              <a:rPr kumimoji="1" lang="en-US" altLang="zh-CN" dirty="0"/>
              <a:t>Variation</a:t>
            </a:r>
            <a:endParaRPr kumimoji="1" lang="zh-CN" altLang="en-US" dirty="0"/>
          </a:p>
        </p:txBody>
      </p:sp>
      <p:sp>
        <p:nvSpPr>
          <p:cNvPr id="4" name="文本占位符 3">
            <a:extLst>
              <a:ext uri="{FF2B5EF4-FFF2-40B4-BE49-F238E27FC236}">
                <a16:creationId xmlns:a16="http://schemas.microsoft.com/office/drawing/2014/main" id="{E56DC917-4DD9-DF4D-BB85-EE102DF9C662}"/>
              </a:ext>
            </a:extLst>
          </p:cNvPr>
          <p:cNvSpPr>
            <a:spLocks noGrp="1"/>
          </p:cNvSpPr>
          <p:nvPr>
            <p:ph type="body" idx="1"/>
          </p:nvPr>
        </p:nvSpPr>
        <p:spPr>
          <a:xfrm>
            <a:off x="457200" y="1534136"/>
            <a:ext cx="4040188" cy="639762"/>
          </a:xfrm>
        </p:spPr>
        <p:txBody>
          <a:bodyPr>
            <a:normAutofit fontScale="92500"/>
          </a:bodyPr>
          <a:lstStyle/>
          <a:p>
            <a:r>
              <a:rPr kumimoji="1" lang="en-US" altLang="zh-CN" dirty="0"/>
              <a:t>Continuous Variation</a:t>
            </a:r>
            <a:endParaRPr kumimoji="1" lang="zh-CN" altLang="en-US" dirty="0"/>
          </a:p>
        </p:txBody>
      </p:sp>
      <p:sp>
        <p:nvSpPr>
          <p:cNvPr id="3" name="内容占位符 2">
            <a:extLst>
              <a:ext uri="{FF2B5EF4-FFF2-40B4-BE49-F238E27FC236}">
                <a16:creationId xmlns:a16="http://schemas.microsoft.com/office/drawing/2014/main" id="{076EFC47-BD01-2F4D-8BDF-A717A332D8BD}"/>
              </a:ext>
            </a:extLst>
          </p:cNvPr>
          <p:cNvSpPr>
            <a:spLocks noGrp="1"/>
          </p:cNvSpPr>
          <p:nvPr>
            <p:ph sz="half" idx="2"/>
          </p:nvPr>
        </p:nvSpPr>
        <p:spPr>
          <a:xfrm>
            <a:off x="457200" y="2290396"/>
            <a:ext cx="4040188" cy="3951288"/>
          </a:xfrm>
        </p:spPr>
        <p:txBody>
          <a:bodyPr>
            <a:normAutofit lnSpcReduction="10000"/>
          </a:bodyPr>
          <a:lstStyle/>
          <a:p>
            <a:pPr>
              <a:spcBef>
                <a:spcPts val="1500"/>
              </a:spcBef>
            </a:pPr>
            <a:r>
              <a:rPr kumimoji="1" lang="en-US" altLang="zh-CN" dirty="0"/>
              <a:t>Results in a spectrum/</a:t>
            </a:r>
            <a:r>
              <a:rPr kumimoji="1" lang="zh-CN" altLang="en-US" dirty="0"/>
              <a:t> </a:t>
            </a:r>
            <a:r>
              <a:rPr kumimoji="1" lang="en-US" altLang="zh-CN" b="1" dirty="0"/>
              <a:t>continuum</a:t>
            </a:r>
            <a:r>
              <a:rPr kumimoji="1" lang="en-US" altLang="zh-CN" dirty="0"/>
              <a:t> of variety without clear-cut, separate categories; </a:t>
            </a:r>
          </a:p>
          <a:p>
            <a:pPr>
              <a:spcBef>
                <a:spcPts val="1500"/>
              </a:spcBef>
            </a:pPr>
            <a:r>
              <a:rPr kumimoji="1" lang="en-US" altLang="zh-CN" dirty="0"/>
              <a:t>Example: shell color.</a:t>
            </a:r>
          </a:p>
          <a:p>
            <a:pPr>
              <a:spcBef>
                <a:spcPts val="1500"/>
              </a:spcBef>
            </a:pPr>
            <a:r>
              <a:rPr kumimoji="1" lang="en-US" altLang="zh-CN" dirty="0"/>
              <a:t>There are not only light and dark varieties but also a range of hues in between. </a:t>
            </a:r>
          </a:p>
        </p:txBody>
      </p:sp>
      <p:sp>
        <p:nvSpPr>
          <p:cNvPr id="5" name="文本占位符 4">
            <a:extLst>
              <a:ext uri="{FF2B5EF4-FFF2-40B4-BE49-F238E27FC236}">
                <a16:creationId xmlns:a16="http://schemas.microsoft.com/office/drawing/2014/main" id="{B3464CF4-602F-F94A-9D06-74AEDFFD14B0}"/>
              </a:ext>
            </a:extLst>
          </p:cNvPr>
          <p:cNvSpPr>
            <a:spLocks noGrp="1"/>
          </p:cNvSpPr>
          <p:nvPr>
            <p:ph type="body" sz="quarter" idx="3"/>
          </p:nvPr>
        </p:nvSpPr>
        <p:spPr>
          <a:xfrm>
            <a:off x="4645025" y="1476375"/>
            <a:ext cx="4270375" cy="639762"/>
          </a:xfrm>
        </p:spPr>
        <p:txBody>
          <a:bodyPr>
            <a:normAutofit fontScale="92500"/>
          </a:bodyPr>
          <a:lstStyle/>
          <a:p>
            <a:r>
              <a:rPr kumimoji="1" lang="en-US" altLang="zh-CN" dirty="0"/>
              <a:t>Discontinuous/</a:t>
            </a:r>
            <a:r>
              <a:rPr kumimoji="1" lang="zh-CN" altLang="en-US" dirty="0"/>
              <a:t> </a:t>
            </a:r>
            <a:r>
              <a:rPr kumimoji="1" lang="en-US" altLang="zh-CN" dirty="0"/>
              <a:t>discrete</a:t>
            </a:r>
            <a:r>
              <a:rPr kumimoji="1" lang="zh-CN" altLang="en-US" dirty="0"/>
              <a:t> </a:t>
            </a:r>
            <a:r>
              <a:rPr kumimoji="1" lang="en-US" altLang="zh-CN" dirty="0"/>
              <a:t>Variation</a:t>
            </a:r>
            <a:endParaRPr kumimoji="1" lang="zh-CN" altLang="en-US" dirty="0"/>
          </a:p>
        </p:txBody>
      </p:sp>
      <p:sp>
        <p:nvSpPr>
          <p:cNvPr id="6" name="内容占位符 5">
            <a:extLst>
              <a:ext uri="{FF2B5EF4-FFF2-40B4-BE49-F238E27FC236}">
                <a16:creationId xmlns:a16="http://schemas.microsoft.com/office/drawing/2014/main" id="{115B279E-CA84-0246-8DF0-200EB0D90DDB}"/>
              </a:ext>
            </a:extLst>
          </p:cNvPr>
          <p:cNvSpPr>
            <a:spLocks noGrp="1"/>
          </p:cNvSpPr>
          <p:nvPr>
            <p:ph sz="quarter" idx="4"/>
          </p:nvPr>
        </p:nvSpPr>
        <p:spPr>
          <a:xfrm>
            <a:off x="4645025" y="2174875"/>
            <a:ext cx="4041775" cy="1330325"/>
          </a:xfrm>
        </p:spPr>
        <p:txBody>
          <a:bodyPr>
            <a:normAutofit lnSpcReduction="10000"/>
          </a:bodyPr>
          <a:lstStyle/>
          <a:p>
            <a:pPr>
              <a:spcBef>
                <a:spcPts val="1500"/>
              </a:spcBef>
            </a:pPr>
            <a:r>
              <a:rPr kumimoji="1" lang="en-US" altLang="zh-CN" dirty="0"/>
              <a:t>Exists in a limited number of </a:t>
            </a:r>
            <a:r>
              <a:rPr kumimoji="1" lang="en-US" altLang="zh-CN" b="1" dirty="0"/>
              <a:t>clearly separable </a:t>
            </a:r>
            <a:r>
              <a:rPr kumimoji="1" lang="en-US" altLang="zh-CN" dirty="0"/>
              <a:t>varieties;</a:t>
            </a:r>
          </a:p>
          <a:p>
            <a:pPr>
              <a:spcBef>
                <a:spcPts val="1500"/>
              </a:spcBef>
            </a:pPr>
            <a:r>
              <a:rPr kumimoji="1" lang="en-US" altLang="zh-CN" dirty="0"/>
              <a:t>Example: gender</a:t>
            </a:r>
            <a:endParaRPr kumimoji="1" lang="zh-CN" altLang="en-US" dirty="0"/>
          </a:p>
        </p:txBody>
      </p:sp>
      <p:pic>
        <p:nvPicPr>
          <p:cNvPr id="7" name="图片 6">
            <a:extLst>
              <a:ext uri="{FF2B5EF4-FFF2-40B4-BE49-F238E27FC236}">
                <a16:creationId xmlns:a16="http://schemas.microsoft.com/office/drawing/2014/main" id="{761DA534-C354-9844-AB94-680EE2370588}"/>
              </a:ext>
            </a:extLst>
          </p:cNvPr>
          <p:cNvPicPr>
            <a:picLocks noChangeAspect="1"/>
          </p:cNvPicPr>
          <p:nvPr/>
        </p:nvPicPr>
        <p:blipFill>
          <a:blip r:embed="rId3"/>
          <a:stretch>
            <a:fillRect/>
          </a:stretch>
        </p:blipFill>
        <p:spPr>
          <a:xfrm>
            <a:off x="4726812" y="3505200"/>
            <a:ext cx="3878199" cy="2057400"/>
          </a:xfrm>
          <a:prstGeom prst="rect">
            <a:avLst/>
          </a:prstGeom>
        </p:spPr>
      </p:pic>
      <p:sp>
        <p:nvSpPr>
          <p:cNvPr id="8" name="矩形 7">
            <a:extLst>
              <a:ext uri="{FF2B5EF4-FFF2-40B4-BE49-F238E27FC236}">
                <a16:creationId xmlns:a16="http://schemas.microsoft.com/office/drawing/2014/main" id="{4443057A-D3A1-5740-86CF-030105BED047}"/>
              </a:ext>
            </a:extLst>
          </p:cNvPr>
          <p:cNvSpPr/>
          <p:nvPr/>
        </p:nvSpPr>
        <p:spPr>
          <a:xfrm>
            <a:off x="4645025" y="5486400"/>
            <a:ext cx="4572000" cy="1200329"/>
          </a:xfrm>
          <a:prstGeom prst="rect">
            <a:avLst/>
          </a:prstGeom>
        </p:spPr>
        <p:txBody>
          <a:bodyPr>
            <a:spAutoFit/>
          </a:bodyPr>
          <a:lstStyle/>
          <a:p>
            <a:r>
              <a:rPr lang="en-US" altLang="zh-CN" dirty="0"/>
              <a:t>Continuous variation from light to dark color and discrete variation between male and female in the Eastern Oyster (</a:t>
            </a:r>
            <a:r>
              <a:rPr lang="en-US" altLang="zh-CN" i="1" dirty="0" err="1"/>
              <a:t>Crassostrea</a:t>
            </a:r>
            <a:r>
              <a:rPr lang="en-US" altLang="zh-CN" i="1" dirty="0"/>
              <a:t> virginica</a:t>
            </a:r>
            <a:r>
              <a:rPr lang="en-US" altLang="zh-CN" dirty="0"/>
              <a:t>).</a:t>
            </a:r>
            <a:endParaRPr lang="zh-CN" altLang="en-US" dirty="0"/>
          </a:p>
        </p:txBody>
      </p:sp>
    </p:spTree>
    <p:extLst>
      <p:ext uri="{BB962C8B-B14F-4D97-AF65-F5344CB8AC3E}">
        <p14:creationId xmlns:p14="http://schemas.microsoft.com/office/powerpoint/2010/main" val="10365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3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uiExpand="1"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3D730-27D1-F94D-BCC4-97B29878E162}"/>
              </a:ext>
            </a:extLst>
          </p:cNvPr>
          <p:cNvSpPr>
            <a:spLocks noGrp="1"/>
          </p:cNvSpPr>
          <p:nvPr>
            <p:ph type="title"/>
          </p:nvPr>
        </p:nvSpPr>
        <p:spPr>
          <a:xfrm>
            <a:off x="457200" y="274638"/>
            <a:ext cx="3810000" cy="1143000"/>
          </a:xfrm>
        </p:spPr>
        <p:txBody>
          <a:bodyPr/>
          <a:lstStyle/>
          <a:p>
            <a:r>
              <a:rPr kumimoji="1" lang="en-US" altLang="zh-CN" dirty="0"/>
              <a:t>Histogram</a:t>
            </a:r>
            <a:endParaRPr kumimoji="1" lang="zh-CN" altLang="en-US" dirty="0"/>
          </a:p>
        </p:txBody>
      </p:sp>
      <p:pic>
        <p:nvPicPr>
          <p:cNvPr id="4" name="图片 3" descr="图表, 直方图&#10;&#10;描述已自动生成">
            <a:extLst>
              <a:ext uri="{FF2B5EF4-FFF2-40B4-BE49-F238E27FC236}">
                <a16:creationId xmlns:a16="http://schemas.microsoft.com/office/drawing/2014/main" id="{CC1A409F-6EA0-5342-B031-35B3E840F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49696"/>
            <a:ext cx="3962400" cy="3499829"/>
          </a:xfrm>
          <a:prstGeom prst="rect">
            <a:avLst/>
          </a:prstGeom>
        </p:spPr>
      </p:pic>
      <p:pic>
        <p:nvPicPr>
          <p:cNvPr id="8" name="图片 7" descr="图表, 直方图&#10;&#10;描述已自动生成">
            <a:extLst>
              <a:ext uri="{FF2B5EF4-FFF2-40B4-BE49-F238E27FC236}">
                <a16:creationId xmlns:a16="http://schemas.microsoft.com/office/drawing/2014/main" id="{7A4BD44E-0197-F24B-8378-530D7085EEC2}"/>
              </a:ext>
            </a:extLst>
          </p:cNvPr>
          <p:cNvPicPr>
            <a:picLocks noChangeAspect="1"/>
          </p:cNvPicPr>
          <p:nvPr/>
        </p:nvPicPr>
        <p:blipFill rotWithShape="1">
          <a:blip r:embed="rId3">
            <a:extLst>
              <a:ext uri="{28A0092B-C50C-407E-A947-70E740481C1C}">
                <a14:useLocalDpi xmlns:a14="http://schemas.microsoft.com/office/drawing/2010/main" val="0"/>
              </a:ext>
            </a:extLst>
          </a:blip>
          <a:srcRect r="11500"/>
          <a:stretch/>
        </p:blipFill>
        <p:spPr>
          <a:xfrm>
            <a:off x="0" y="2285682"/>
            <a:ext cx="4495800" cy="4297680"/>
          </a:xfrm>
          <a:prstGeom prst="rect">
            <a:avLst/>
          </a:prstGeom>
        </p:spPr>
      </p:pic>
      <p:sp>
        <p:nvSpPr>
          <p:cNvPr id="9" name="文本框 8">
            <a:extLst>
              <a:ext uri="{FF2B5EF4-FFF2-40B4-BE49-F238E27FC236}">
                <a16:creationId xmlns:a16="http://schemas.microsoft.com/office/drawing/2014/main" id="{CC593CEE-79BB-124C-9207-A34A1A687FCC}"/>
              </a:ext>
            </a:extLst>
          </p:cNvPr>
          <p:cNvSpPr txBox="1"/>
          <p:nvPr/>
        </p:nvSpPr>
        <p:spPr>
          <a:xfrm>
            <a:off x="4641576" y="3493400"/>
            <a:ext cx="4502424" cy="3298339"/>
          </a:xfrm>
          <a:prstGeom prst="rect">
            <a:avLst/>
          </a:prstGeom>
          <a:noFill/>
        </p:spPr>
        <p:txBody>
          <a:bodyPr wrap="square" rtlCol="0">
            <a:spAutoFit/>
          </a:bodyPr>
          <a:lstStyle/>
          <a:p>
            <a:pPr>
              <a:spcBef>
                <a:spcPts val="1000"/>
              </a:spcBef>
            </a:pPr>
            <a:r>
              <a:rPr kumimoji="1" lang="en-US" altLang="zh-CN" sz="2000" dirty="0"/>
              <a:t>Histograms</a:t>
            </a:r>
            <a:r>
              <a:rPr kumimoji="1" lang="zh-CN" altLang="en-US" sz="2000" dirty="0"/>
              <a:t> </a:t>
            </a:r>
            <a:r>
              <a:rPr kumimoji="1" lang="en-US" altLang="zh-CN" sz="2000" dirty="0"/>
              <a:t>show</a:t>
            </a:r>
            <a:r>
              <a:rPr kumimoji="1" lang="zh-CN" altLang="en-US" sz="2000" dirty="0"/>
              <a:t> </a:t>
            </a:r>
            <a:r>
              <a:rPr kumimoji="1" lang="en-US" altLang="zh-CN" sz="2000" dirty="0"/>
              <a:t>a</a:t>
            </a:r>
            <a:r>
              <a:rPr kumimoji="1" lang="zh-CN" altLang="en-US" sz="2000" dirty="0"/>
              <a:t> </a:t>
            </a:r>
            <a:r>
              <a:rPr kumimoji="1" lang="en-US" altLang="zh-CN" sz="2000" dirty="0"/>
              <a:t>distribution of numerical data. To</a:t>
            </a:r>
            <a:r>
              <a:rPr kumimoji="1" lang="zh-CN" altLang="en-US" sz="2000" dirty="0"/>
              <a:t> </a:t>
            </a:r>
            <a:r>
              <a:rPr kumimoji="1" lang="en-US" altLang="zh-CN" sz="2000" dirty="0"/>
              <a:t>make</a:t>
            </a:r>
            <a:r>
              <a:rPr kumimoji="1" lang="zh-CN" altLang="en-US" sz="2000" dirty="0"/>
              <a:t> </a:t>
            </a:r>
            <a:r>
              <a:rPr kumimoji="1" lang="en-US" altLang="zh-CN" sz="2000" dirty="0"/>
              <a:t>a</a:t>
            </a:r>
            <a:r>
              <a:rPr kumimoji="1" lang="zh-CN" altLang="en-US" sz="2000" dirty="0"/>
              <a:t> </a:t>
            </a:r>
            <a:r>
              <a:rPr kumimoji="1" lang="en-US" altLang="zh-CN" sz="2000" dirty="0"/>
              <a:t>histogram,</a:t>
            </a:r>
            <a:r>
              <a:rPr kumimoji="1" lang="zh-CN" altLang="en-US" sz="2000" dirty="0"/>
              <a:t> </a:t>
            </a:r>
            <a:r>
              <a:rPr kumimoji="1" lang="en-US" altLang="zh-CN" sz="2000" dirty="0"/>
              <a:t>first,</a:t>
            </a:r>
            <a:r>
              <a:rPr kumimoji="1" lang="zh-CN" altLang="en-US" sz="2000" dirty="0"/>
              <a:t> </a:t>
            </a:r>
            <a:r>
              <a:rPr kumimoji="1" lang="en-US" altLang="zh-CN" sz="2000" dirty="0"/>
              <a:t>divide the entire range of values into a series of intervals—and then count how many values fall into each interval. </a:t>
            </a:r>
          </a:p>
          <a:p>
            <a:pPr>
              <a:spcBef>
                <a:spcPts val="1000"/>
              </a:spcBef>
            </a:pPr>
            <a:r>
              <a:rPr kumimoji="1" lang="en-US" altLang="zh-CN" sz="2000" dirty="0"/>
              <a:t>The bins</a:t>
            </a:r>
            <a:r>
              <a:rPr kumimoji="1" lang="zh-CN" altLang="en-US" sz="2000" dirty="0"/>
              <a:t> </a:t>
            </a:r>
            <a:r>
              <a:rPr kumimoji="1" lang="en-US" altLang="zh-CN" sz="2000" dirty="0"/>
              <a:t>(intervals) are usually specified as </a:t>
            </a:r>
            <a:r>
              <a:rPr kumimoji="1" lang="en-US" altLang="zh-CN" sz="2000" b="1" dirty="0">
                <a:solidFill>
                  <a:srgbClr val="00B050"/>
                </a:solidFill>
              </a:rPr>
              <a:t>consecutive, non-overlapping intervals </a:t>
            </a:r>
            <a:r>
              <a:rPr kumimoji="1" lang="en-US" altLang="zh-CN" sz="2000" dirty="0"/>
              <a:t>of a variable. The bins must be </a:t>
            </a:r>
            <a:r>
              <a:rPr kumimoji="1" lang="en-US" altLang="zh-CN" sz="2000" b="1" dirty="0"/>
              <a:t>adjacent</a:t>
            </a:r>
            <a:r>
              <a:rPr kumimoji="1" lang="en-US" altLang="zh-CN" sz="2000" dirty="0"/>
              <a:t> and are often (but not required to be) of </a:t>
            </a:r>
            <a:r>
              <a:rPr kumimoji="1" lang="en-US" altLang="zh-CN" sz="2000" b="1" dirty="0"/>
              <a:t>equal size</a:t>
            </a:r>
            <a:r>
              <a:rPr kumimoji="1" lang="en-US" altLang="zh-CN" sz="2000" dirty="0"/>
              <a:t>.</a:t>
            </a:r>
            <a:endParaRPr kumimoji="1" lang="zh-CN" altLang="en-US" sz="2000" dirty="0"/>
          </a:p>
        </p:txBody>
      </p:sp>
    </p:spTree>
    <p:extLst>
      <p:ext uri="{BB962C8B-B14F-4D97-AF65-F5344CB8AC3E}">
        <p14:creationId xmlns:p14="http://schemas.microsoft.com/office/powerpoint/2010/main" val="144114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Sources</a:t>
            </a:r>
            <a:r>
              <a:rPr kumimoji="1" lang="zh-CN" altLang="en-US" dirty="0"/>
              <a:t> </a:t>
            </a:r>
            <a:r>
              <a:rPr kumimoji="1" lang="en-US" altLang="zh-CN" dirty="0"/>
              <a:t>of</a:t>
            </a:r>
            <a:r>
              <a:rPr kumimoji="1" lang="zh-CN" altLang="en-US" dirty="0"/>
              <a:t> </a:t>
            </a:r>
            <a:r>
              <a:rPr kumimoji="1" lang="en-US" altLang="zh-CN" dirty="0"/>
              <a:t>genetic</a:t>
            </a:r>
            <a:r>
              <a:rPr kumimoji="1" lang="zh-CN" altLang="en-US" dirty="0"/>
              <a:t> </a:t>
            </a:r>
            <a:r>
              <a:rPr kumimoji="1" lang="en-US" altLang="zh-CN" dirty="0"/>
              <a:t>variation</a:t>
            </a:r>
            <a:endParaRPr kumimoji="1" lang="zh-CN" altLang="en-US" dirty="0"/>
          </a:p>
        </p:txBody>
      </p:sp>
      <p:sp>
        <p:nvSpPr>
          <p:cNvPr id="3" name="内容占位符 2"/>
          <p:cNvSpPr>
            <a:spLocks noGrp="1"/>
          </p:cNvSpPr>
          <p:nvPr>
            <p:ph idx="1"/>
          </p:nvPr>
        </p:nvSpPr>
        <p:spPr>
          <a:xfrm>
            <a:off x="457200" y="1600200"/>
            <a:ext cx="8686800" cy="4525963"/>
          </a:xfrm>
        </p:spPr>
        <p:txBody>
          <a:bodyPr>
            <a:normAutofit fontScale="85000" lnSpcReduction="10000"/>
          </a:bodyPr>
          <a:lstStyle/>
          <a:p>
            <a:pPr>
              <a:lnSpc>
                <a:spcPct val="120000"/>
              </a:lnSpc>
              <a:spcBef>
                <a:spcPts val="1500"/>
              </a:spcBef>
            </a:pPr>
            <a:r>
              <a:rPr kumimoji="1" lang="en-US" altLang="zh-CN" sz="2800" dirty="0"/>
              <a:t>1.</a:t>
            </a:r>
            <a:r>
              <a:rPr kumimoji="1" lang="zh-CN" altLang="en-US" sz="2800" dirty="0"/>
              <a:t> </a:t>
            </a:r>
            <a:r>
              <a:rPr kumimoji="1" lang="en-US" altLang="zh-CN" sz="2800" dirty="0"/>
              <a:t>Mutation</a:t>
            </a:r>
          </a:p>
          <a:p>
            <a:pPr>
              <a:lnSpc>
                <a:spcPct val="120000"/>
              </a:lnSpc>
              <a:spcBef>
                <a:spcPts val="1500"/>
              </a:spcBef>
            </a:pPr>
            <a:r>
              <a:rPr kumimoji="1" lang="en-US" altLang="zh-CN" sz="2800" dirty="0"/>
              <a:t>2.</a:t>
            </a:r>
            <a:r>
              <a:rPr kumimoji="1" lang="zh-CN" altLang="en-US" sz="2800" dirty="0"/>
              <a:t> </a:t>
            </a:r>
            <a:r>
              <a:rPr kumimoji="1" lang="en-US" altLang="zh-CN" sz="2800" dirty="0"/>
              <a:t>Meiosis:</a:t>
            </a:r>
            <a:r>
              <a:rPr kumimoji="1" lang="zh-CN" altLang="en-US" sz="2800" dirty="0"/>
              <a:t> </a:t>
            </a:r>
          </a:p>
          <a:p>
            <a:pPr marL="581025" indent="-581025">
              <a:lnSpc>
                <a:spcPct val="120000"/>
              </a:lnSpc>
              <a:spcBef>
                <a:spcPts val="1500"/>
              </a:spcBef>
              <a:buNone/>
            </a:pPr>
            <a:r>
              <a:rPr kumimoji="1" lang="zh-CN" altLang="en-US" sz="2800" dirty="0"/>
              <a:t>   </a:t>
            </a:r>
            <a:r>
              <a:rPr kumimoji="1" lang="en-US" altLang="zh-CN" sz="2800" dirty="0"/>
              <a:t>a)</a:t>
            </a:r>
            <a:r>
              <a:rPr kumimoji="1" lang="zh-CN" altLang="en-US" sz="2800" dirty="0"/>
              <a:t> </a:t>
            </a:r>
            <a:r>
              <a:rPr kumimoji="1" lang="en-US" altLang="zh-CN" sz="2800" dirty="0"/>
              <a:t>crossing</a:t>
            </a:r>
            <a:r>
              <a:rPr kumimoji="1" lang="zh-CN" altLang="en-US" sz="2800" dirty="0"/>
              <a:t> </a:t>
            </a:r>
            <a:r>
              <a:rPr kumimoji="1" lang="en-US" altLang="zh-CN" sz="2800" dirty="0"/>
              <a:t>over</a:t>
            </a:r>
            <a:r>
              <a:rPr kumimoji="1" lang="zh-CN" altLang="en-US" sz="2800" dirty="0"/>
              <a:t> </a:t>
            </a:r>
            <a:r>
              <a:rPr kumimoji="1" lang="en-US" altLang="zh-CN" sz="2800" dirty="0"/>
              <a:t>and</a:t>
            </a:r>
            <a:r>
              <a:rPr kumimoji="1" lang="zh-CN" altLang="en-US" sz="2800" dirty="0"/>
              <a:t> </a:t>
            </a:r>
            <a:r>
              <a:rPr kumimoji="1" lang="en-US" altLang="zh-CN" sz="2800" dirty="0"/>
              <a:t>exchange</a:t>
            </a:r>
            <a:r>
              <a:rPr kumimoji="1" lang="zh-CN" altLang="en-US" sz="2800" dirty="0"/>
              <a:t> </a:t>
            </a:r>
            <a:r>
              <a:rPr kumimoji="1" lang="en-US" altLang="zh-CN" sz="2800" dirty="0"/>
              <a:t>of</a:t>
            </a:r>
            <a:r>
              <a:rPr kumimoji="1" lang="zh-CN" altLang="en-US" sz="2800" dirty="0"/>
              <a:t> </a:t>
            </a:r>
            <a:r>
              <a:rPr kumimoji="1" lang="en-US" altLang="zh-CN" sz="2800" dirty="0"/>
              <a:t>sequences</a:t>
            </a:r>
            <a:r>
              <a:rPr kumimoji="1" lang="zh-CN" altLang="en-US" sz="2800" dirty="0"/>
              <a:t> </a:t>
            </a:r>
            <a:r>
              <a:rPr kumimoji="1" lang="en-US" altLang="zh-CN" sz="2800" dirty="0"/>
              <a:t>on</a:t>
            </a:r>
            <a:r>
              <a:rPr kumimoji="1" lang="zh-CN" altLang="en-US" sz="2800" dirty="0"/>
              <a:t> </a:t>
            </a:r>
            <a:r>
              <a:rPr kumimoji="1" lang="en-US" altLang="zh-CN" sz="2800" dirty="0"/>
              <a:t>homologous</a:t>
            </a:r>
            <a:r>
              <a:rPr kumimoji="1" lang="zh-CN" altLang="en-US" sz="2800" dirty="0"/>
              <a:t> </a:t>
            </a:r>
            <a:r>
              <a:rPr kumimoji="1" lang="en-US" altLang="zh-CN" sz="2800" dirty="0"/>
              <a:t>chrom</a:t>
            </a:r>
            <a:r>
              <a:rPr kumimoji="1" lang="en-US" altLang="zh-Hans" sz="2800" dirty="0"/>
              <a:t>a</a:t>
            </a:r>
            <a:r>
              <a:rPr kumimoji="1" lang="en-US" altLang="zh-CN" sz="2800" dirty="0"/>
              <a:t>tids;</a:t>
            </a:r>
            <a:endParaRPr kumimoji="1" lang="zh-CN" altLang="en-US" sz="2800" dirty="0"/>
          </a:p>
          <a:p>
            <a:pPr marL="541338" indent="-541338">
              <a:lnSpc>
                <a:spcPct val="120000"/>
              </a:lnSpc>
              <a:spcBef>
                <a:spcPts val="1500"/>
              </a:spcBef>
              <a:buNone/>
            </a:pPr>
            <a:r>
              <a:rPr kumimoji="1" lang="zh-CN" altLang="en-US" sz="2800" dirty="0"/>
              <a:t>   </a:t>
            </a:r>
            <a:r>
              <a:rPr kumimoji="1" lang="en-US" altLang="zh-CN" sz="2800" dirty="0"/>
              <a:t>b)</a:t>
            </a:r>
            <a:r>
              <a:rPr kumimoji="1" lang="zh-CN" altLang="en-US" sz="2800" dirty="0"/>
              <a:t> </a:t>
            </a:r>
            <a:r>
              <a:rPr kumimoji="1" lang="en-US" altLang="zh-CN" sz="2800" dirty="0"/>
              <a:t>recombination between chromosomes during meiosis,</a:t>
            </a:r>
            <a:r>
              <a:rPr kumimoji="1" lang="zh-CN" altLang="en-US" sz="2800" dirty="0"/>
              <a:t> </a:t>
            </a:r>
            <a:r>
              <a:rPr kumimoji="1" lang="en-US" altLang="zh-CN" sz="2800" dirty="0"/>
              <a:t>called</a:t>
            </a:r>
            <a:r>
              <a:rPr kumimoji="1" lang="zh-CN" altLang="en-US" sz="2800" dirty="0"/>
              <a:t> </a:t>
            </a:r>
            <a:r>
              <a:rPr kumimoji="1" lang="en-US" altLang="zh-CN" sz="2800" dirty="0"/>
              <a:t>the</a:t>
            </a:r>
            <a:r>
              <a:rPr kumimoji="1" lang="zh-CN" altLang="en-US" sz="2800" dirty="0"/>
              <a:t> </a:t>
            </a:r>
            <a:r>
              <a:rPr kumimoji="1" lang="en-US" altLang="zh-CN" sz="2800" dirty="0"/>
              <a:t>law</a:t>
            </a:r>
            <a:r>
              <a:rPr kumimoji="1" lang="zh-CN" altLang="en-US" sz="2800" dirty="0"/>
              <a:t> </a:t>
            </a:r>
            <a:r>
              <a:rPr kumimoji="1" lang="en-US" altLang="zh-CN" sz="2800" dirty="0"/>
              <a:t>of</a:t>
            </a:r>
            <a:r>
              <a:rPr kumimoji="1" lang="zh-CN" altLang="en-US" sz="2800" dirty="0"/>
              <a:t> </a:t>
            </a:r>
            <a:r>
              <a:rPr kumimoji="1" lang="en-US" altLang="zh-CN" sz="2800" dirty="0"/>
              <a:t>independent</a:t>
            </a:r>
            <a:r>
              <a:rPr kumimoji="1" lang="zh-CN" altLang="en-US" sz="2800" dirty="0"/>
              <a:t> </a:t>
            </a:r>
            <a:r>
              <a:rPr kumimoji="1" lang="en-US" altLang="zh-CN" sz="2800" dirty="0"/>
              <a:t>assortment,</a:t>
            </a:r>
            <a:r>
              <a:rPr kumimoji="1" lang="zh-CN" altLang="en-US" sz="2800" dirty="0"/>
              <a:t> </a:t>
            </a:r>
            <a:r>
              <a:rPr kumimoji="1" lang="en-US" altLang="zh-CN" sz="2800" dirty="0"/>
              <a:t>meaning</a:t>
            </a:r>
            <a:r>
              <a:rPr kumimoji="1" lang="zh-CN" altLang="en-US" sz="2800" dirty="0"/>
              <a:t> </a:t>
            </a:r>
            <a:r>
              <a:rPr kumimoji="1" lang="en-US" altLang="zh-CN" sz="2800" dirty="0"/>
              <a:t>that the alleles of different genes get sorted into gametes independently of one another</a:t>
            </a:r>
            <a:r>
              <a:rPr kumimoji="1" lang="zh-CN" altLang="en-US" sz="2800" dirty="0"/>
              <a:t> </a:t>
            </a:r>
            <a:r>
              <a:rPr kumimoji="1" lang="en-US" altLang="zh-CN" sz="2800" dirty="0"/>
              <a:t>as</a:t>
            </a:r>
            <a:r>
              <a:rPr kumimoji="1" lang="zh-CN" altLang="en-US" sz="2800" dirty="0"/>
              <a:t> </a:t>
            </a:r>
            <a:r>
              <a:rPr kumimoji="1" lang="en-US" altLang="zh-CN" sz="2800" dirty="0"/>
              <a:t>well. </a:t>
            </a:r>
            <a:endParaRPr kumimoji="1" lang="zh-CN" altLang="en-US" sz="2800" dirty="0"/>
          </a:p>
          <a:p>
            <a:pPr>
              <a:lnSpc>
                <a:spcPct val="120000"/>
              </a:lnSpc>
              <a:spcBef>
                <a:spcPts val="1500"/>
              </a:spcBef>
            </a:pPr>
            <a:r>
              <a:rPr kumimoji="1" lang="en-US" altLang="zh-CN" sz="2800" dirty="0"/>
              <a:t>3.</a:t>
            </a:r>
            <a:r>
              <a:rPr kumimoji="1" lang="zh-CN" altLang="en-US" sz="2800" dirty="0"/>
              <a:t> </a:t>
            </a:r>
            <a:r>
              <a:rPr kumimoji="1" lang="en-US" altLang="zh-CN" sz="2800" dirty="0"/>
              <a:t>Random</a:t>
            </a:r>
            <a:r>
              <a:rPr kumimoji="1" lang="zh-CN" altLang="en-US" sz="2800" dirty="0"/>
              <a:t> </a:t>
            </a:r>
            <a:r>
              <a:rPr kumimoji="1" lang="en-US" altLang="zh-CN" sz="2800" dirty="0"/>
              <a:t>fertilisation</a:t>
            </a:r>
            <a:r>
              <a:rPr kumimoji="1" lang="zh-CN" altLang="en-US" sz="2800" dirty="0"/>
              <a:t> </a:t>
            </a:r>
            <a:r>
              <a:rPr kumimoji="1" lang="en-US" altLang="zh-CN" sz="2800" dirty="0"/>
              <a:t>&amp;</a:t>
            </a:r>
            <a:r>
              <a:rPr kumimoji="1" lang="zh-CN" altLang="en-US" sz="2800" dirty="0"/>
              <a:t> </a:t>
            </a:r>
            <a:r>
              <a:rPr kumimoji="1" lang="en-US" altLang="zh-CN" sz="2800" dirty="0"/>
              <a:t>random</a:t>
            </a:r>
            <a:r>
              <a:rPr kumimoji="1" lang="zh-CN" altLang="en-US" sz="2800" dirty="0"/>
              <a:t> </a:t>
            </a:r>
            <a:r>
              <a:rPr kumimoji="1" lang="en-US" altLang="zh-CN" sz="2800" dirty="0"/>
              <a:t>mating</a:t>
            </a:r>
            <a:r>
              <a:rPr kumimoji="1" lang="zh-CN" altLang="en-US" sz="2800" dirty="0"/>
              <a:t> </a:t>
            </a:r>
            <a:r>
              <a:rPr lang="en-US" altLang="zh-CN" dirty="0"/>
              <a:t>between organisms</a:t>
            </a:r>
            <a:endParaRPr kumimoji="1" lang="zh-CN" altLang="en-US" sz="2800" dirty="0"/>
          </a:p>
        </p:txBody>
      </p:sp>
      <p:sp>
        <p:nvSpPr>
          <p:cNvPr id="4" name="文本框 3">
            <a:extLst>
              <a:ext uri="{FF2B5EF4-FFF2-40B4-BE49-F238E27FC236}">
                <a16:creationId xmlns:a16="http://schemas.microsoft.com/office/drawing/2014/main" id="{EF9E92DE-4B46-1145-906D-3487A71BF635}"/>
              </a:ext>
            </a:extLst>
          </p:cNvPr>
          <p:cNvSpPr txBox="1"/>
          <p:nvPr/>
        </p:nvSpPr>
        <p:spPr>
          <a:xfrm>
            <a:off x="723900" y="6153952"/>
            <a:ext cx="7346043" cy="646331"/>
          </a:xfrm>
          <a:prstGeom prst="rect">
            <a:avLst/>
          </a:prstGeom>
          <a:noFill/>
        </p:spPr>
        <p:txBody>
          <a:bodyPr wrap="square" rtlCol="0">
            <a:spAutoFit/>
          </a:bodyPr>
          <a:lstStyle/>
          <a:p>
            <a:r>
              <a:rPr kumimoji="1" lang="en-US" altLang="zh-CN" dirty="0">
                <a:hlinkClick r:id="rId3"/>
              </a:rPr>
              <a:t>https://biologydictionary.net/allele/</a:t>
            </a:r>
            <a:endParaRPr kumimoji="1" lang="en-US" altLang="zh-CN" dirty="0"/>
          </a:p>
          <a:p>
            <a:r>
              <a:rPr kumimoji="1" lang="en-US" altLang="zh-CN" dirty="0">
                <a:hlinkClick r:id="rId4"/>
              </a:rPr>
              <a:t>https://biologydictionary.net/crossing-over/</a:t>
            </a:r>
            <a:r>
              <a:rPr kumimoji="1" lang="zh-CN" altLang="en-US" dirty="0"/>
              <a:t>  </a:t>
            </a:r>
          </a:p>
        </p:txBody>
      </p:sp>
      <p:grpSp>
        <p:nvGrpSpPr>
          <p:cNvPr id="5" name="Group 50">
            <a:extLst>
              <a:ext uri="{FF2B5EF4-FFF2-40B4-BE49-F238E27FC236}">
                <a16:creationId xmlns:a16="http://schemas.microsoft.com/office/drawing/2014/main" id="{66340A00-5235-B245-BC26-7233076E4871}"/>
              </a:ext>
            </a:extLst>
          </p:cNvPr>
          <p:cNvGrpSpPr>
            <a:grpSpLocks/>
          </p:cNvGrpSpPr>
          <p:nvPr/>
        </p:nvGrpSpPr>
        <p:grpSpPr bwMode="auto">
          <a:xfrm>
            <a:off x="5029200" y="1512333"/>
            <a:ext cx="3657600" cy="1143000"/>
            <a:chOff x="0" y="2592"/>
            <a:chExt cx="4032" cy="1563"/>
          </a:xfrm>
        </p:grpSpPr>
        <p:grpSp>
          <p:nvGrpSpPr>
            <p:cNvPr id="6" name="Group 35">
              <a:extLst>
                <a:ext uri="{FF2B5EF4-FFF2-40B4-BE49-F238E27FC236}">
                  <a16:creationId xmlns:a16="http://schemas.microsoft.com/office/drawing/2014/main" id="{59FE8C26-BB73-4A4E-B2C1-C7613DDC9AD3}"/>
                </a:ext>
              </a:extLst>
            </p:cNvPr>
            <p:cNvGrpSpPr>
              <a:grpSpLocks/>
            </p:cNvGrpSpPr>
            <p:nvPr/>
          </p:nvGrpSpPr>
          <p:grpSpPr bwMode="auto">
            <a:xfrm>
              <a:off x="0" y="2592"/>
              <a:ext cx="4032" cy="1563"/>
              <a:chOff x="0" y="2592"/>
              <a:chExt cx="4032" cy="1563"/>
            </a:xfrm>
          </p:grpSpPr>
          <p:pic>
            <p:nvPicPr>
              <p:cNvPr id="12" name="Picture 21" descr="C:\Documents and Settings\Don\My Documents\Variation\crossing over (e).jpg">
                <a:extLst>
                  <a:ext uri="{FF2B5EF4-FFF2-40B4-BE49-F238E27FC236}">
                    <a16:creationId xmlns:a16="http://schemas.microsoft.com/office/drawing/2014/main" id="{CCB8CBFD-D8F6-EF4E-9475-2F9194F41567}"/>
                  </a:ext>
                </a:extLst>
              </p:cNvPr>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0" y="2592"/>
                <a:ext cx="4032" cy="15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22">
                <a:extLst>
                  <a:ext uri="{FF2B5EF4-FFF2-40B4-BE49-F238E27FC236}">
                    <a16:creationId xmlns:a16="http://schemas.microsoft.com/office/drawing/2014/main" id="{8630EB87-CD23-D944-8398-A7DB3DD3FD9A}"/>
                  </a:ext>
                </a:extLst>
              </p:cNvPr>
              <p:cNvSpPr txBox="1">
                <a:spLocks noChangeArrowheads="1"/>
              </p:cNvSpPr>
              <p:nvPr/>
            </p:nvSpPr>
            <p:spPr bwMode="auto">
              <a:xfrm>
                <a:off x="3120" y="355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b="1">
                    <a:latin typeface="Arial" charset="0"/>
                  </a:rPr>
                  <a:t>B</a:t>
                </a:r>
              </a:p>
            </p:txBody>
          </p:sp>
          <p:sp>
            <p:nvSpPr>
              <p:cNvPr id="14" name="Text Box 25">
                <a:extLst>
                  <a:ext uri="{FF2B5EF4-FFF2-40B4-BE49-F238E27FC236}">
                    <a16:creationId xmlns:a16="http://schemas.microsoft.com/office/drawing/2014/main" id="{C97190C5-D2CF-C44E-B2C7-8E49F0DB1873}"/>
                  </a:ext>
                </a:extLst>
              </p:cNvPr>
              <p:cNvSpPr txBox="1">
                <a:spLocks noChangeArrowheads="1"/>
              </p:cNvSpPr>
              <p:nvPr/>
            </p:nvSpPr>
            <p:spPr bwMode="auto">
              <a:xfrm>
                <a:off x="2688" y="355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b="1">
                    <a:latin typeface="Arial" charset="0"/>
                  </a:rPr>
                  <a:t>a</a:t>
                </a:r>
              </a:p>
            </p:txBody>
          </p:sp>
          <p:sp>
            <p:nvSpPr>
              <p:cNvPr id="15" name="Line 26">
                <a:extLst>
                  <a:ext uri="{FF2B5EF4-FFF2-40B4-BE49-F238E27FC236}">
                    <a16:creationId xmlns:a16="http://schemas.microsoft.com/office/drawing/2014/main" id="{601DE9A8-A884-4C48-B476-7453516B77F6}"/>
                  </a:ext>
                </a:extLst>
              </p:cNvPr>
              <p:cNvSpPr>
                <a:spLocks noChangeShapeType="1"/>
              </p:cNvSpPr>
              <p:nvPr/>
            </p:nvSpPr>
            <p:spPr bwMode="auto">
              <a:xfrm>
                <a:off x="3216" y="355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 name="Line 29">
                <a:extLst>
                  <a:ext uri="{FF2B5EF4-FFF2-40B4-BE49-F238E27FC236}">
                    <a16:creationId xmlns:a16="http://schemas.microsoft.com/office/drawing/2014/main" id="{AB17ED65-CD6E-8442-9700-C7B7166A7D17}"/>
                  </a:ext>
                </a:extLst>
              </p:cNvPr>
              <p:cNvSpPr>
                <a:spLocks noChangeShapeType="1"/>
              </p:cNvSpPr>
              <p:nvPr/>
            </p:nvSpPr>
            <p:spPr bwMode="auto">
              <a:xfrm>
                <a:off x="2784" y="355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 name="Line 30">
                <a:extLst>
                  <a:ext uri="{FF2B5EF4-FFF2-40B4-BE49-F238E27FC236}">
                    <a16:creationId xmlns:a16="http://schemas.microsoft.com/office/drawing/2014/main" id="{83C68B54-DF92-544C-BC7B-E00F9EA7FFDE}"/>
                  </a:ext>
                </a:extLst>
              </p:cNvPr>
              <p:cNvSpPr>
                <a:spLocks noChangeShapeType="1"/>
              </p:cNvSpPr>
              <p:nvPr/>
            </p:nvSpPr>
            <p:spPr bwMode="auto">
              <a:xfrm flipV="1">
                <a:off x="2784" y="3168"/>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 name="Line 32">
                <a:extLst>
                  <a:ext uri="{FF2B5EF4-FFF2-40B4-BE49-F238E27FC236}">
                    <a16:creationId xmlns:a16="http://schemas.microsoft.com/office/drawing/2014/main" id="{FA2656B5-BF17-5F43-AFC1-EDA8D2715653}"/>
                  </a:ext>
                </a:extLst>
              </p:cNvPr>
              <p:cNvSpPr>
                <a:spLocks noChangeShapeType="1"/>
              </p:cNvSpPr>
              <p:nvPr/>
            </p:nvSpPr>
            <p:spPr bwMode="auto">
              <a:xfrm flipV="1">
                <a:off x="3216" y="3168"/>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9" name="Text Box 33">
                <a:extLst>
                  <a:ext uri="{FF2B5EF4-FFF2-40B4-BE49-F238E27FC236}">
                    <a16:creationId xmlns:a16="http://schemas.microsoft.com/office/drawing/2014/main" id="{2C9DE236-9E2A-2C4B-AC6B-47717CF6A49C}"/>
                  </a:ext>
                </a:extLst>
              </p:cNvPr>
              <p:cNvSpPr txBox="1">
                <a:spLocks noChangeArrowheads="1"/>
              </p:cNvSpPr>
              <p:nvPr/>
            </p:nvSpPr>
            <p:spPr bwMode="auto">
              <a:xfrm>
                <a:off x="2688" y="2928"/>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b="1">
                    <a:latin typeface="Arial" charset="0"/>
                  </a:rPr>
                  <a:t>A</a:t>
                </a:r>
              </a:p>
            </p:txBody>
          </p:sp>
          <p:sp>
            <p:nvSpPr>
              <p:cNvPr id="20" name="Text Box 34">
                <a:extLst>
                  <a:ext uri="{FF2B5EF4-FFF2-40B4-BE49-F238E27FC236}">
                    <a16:creationId xmlns:a16="http://schemas.microsoft.com/office/drawing/2014/main" id="{DC0FE165-C09A-0C44-B7D6-7F0357C0DD16}"/>
                  </a:ext>
                </a:extLst>
              </p:cNvPr>
              <p:cNvSpPr txBox="1">
                <a:spLocks noChangeArrowheads="1"/>
              </p:cNvSpPr>
              <p:nvPr/>
            </p:nvSpPr>
            <p:spPr bwMode="auto">
              <a:xfrm>
                <a:off x="3120" y="2928"/>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b="1">
                    <a:latin typeface="Arial" charset="0"/>
                  </a:rPr>
                  <a:t>b</a:t>
                </a:r>
              </a:p>
            </p:txBody>
          </p:sp>
        </p:grpSp>
        <p:grpSp>
          <p:nvGrpSpPr>
            <p:cNvPr id="7" name="Group 49">
              <a:extLst>
                <a:ext uri="{FF2B5EF4-FFF2-40B4-BE49-F238E27FC236}">
                  <a16:creationId xmlns:a16="http://schemas.microsoft.com/office/drawing/2014/main" id="{FF5DB98C-8E37-294B-A62D-E9C9634B1265}"/>
                </a:ext>
              </a:extLst>
            </p:cNvPr>
            <p:cNvGrpSpPr>
              <a:grpSpLocks/>
            </p:cNvGrpSpPr>
            <p:nvPr/>
          </p:nvGrpSpPr>
          <p:grpSpPr bwMode="auto">
            <a:xfrm>
              <a:off x="2688" y="2592"/>
              <a:ext cx="652" cy="1498"/>
              <a:chOff x="2688" y="2592"/>
              <a:chExt cx="652" cy="1498"/>
            </a:xfrm>
          </p:grpSpPr>
          <p:sp>
            <p:nvSpPr>
              <p:cNvPr id="8" name="Text Box 45">
                <a:extLst>
                  <a:ext uri="{FF2B5EF4-FFF2-40B4-BE49-F238E27FC236}">
                    <a16:creationId xmlns:a16="http://schemas.microsoft.com/office/drawing/2014/main" id="{4CEC03A9-C27B-A04A-8963-CD4CC5078A66}"/>
                  </a:ext>
                </a:extLst>
              </p:cNvPr>
              <p:cNvSpPr txBox="1">
                <a:spLocks noChangeArrowheads="1"/>
              </p:cNvSpPr>
              <p:nvPr/>
            </p:nvSpPr>
            <p:spPr bwMode="auto">
              <a:xfrm>
                <a:off x="2736" y="2592"/>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1800" b="1">
                    <a:latin typeface="Arial" charset="0"/>
                  </a:rPr>
                  <a:t>A</a:t>
                </a:r>
              </a:p>
            </p:txBody>
          </p:sp>
          <p:sp>
            <p:nvSpPr>
              <p:cNvPr id="9" name="Text Box 46">
                <a:extLst>
                  <a:ext uri="{FF2B5EF4-FFF2-40B4-BE49-F238E27FC236}">
                    <a16:creationId xmlns:a16="http://schemas.microsoft.com/office/drawing/2014/main" id="{4D166B8A-3392-2843-AD6D-AD72B465E5C8}"/>
                  </a:ext>
                </a:extLst>
              </p:cNvPr>
              <p:cNvSpPr txBox="1">
                <a:spLocks noChangeArrowheads="1"/>
              </p:cNvSpPr>
              <p:nvPr/>
            </p:nvSpPr>
            <p:spPr bwMode="auto">
              <a:xfrm>
                <a:off x="3120" y="2592"/>
                <a:ext cx="22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1800" b="1">
                    <a:latin typeface="Arial" charset="0"/>
                  </a:rPr>
                  <a:t>B</a:t>
                </a:r>
              </a:p>
            </p:txBody>
          </p:sp>
          <p:sp>
            <p:nvSpPr>
              <p:cNvPr id="10" name="Text Box 47">
                <a:extLst>
                  <a:ext uri="{FF2B5EF4-FFF2-40B4-BE49-F238E27FC236}">
                    <a16:creationId xmlns:a16="http://schemas.microsoft.com/office/drawing/2014/main" id="{914821A9-A56C-E541-90BF-686B878C62B2}"/>
                  </a:ext>
                </a:extLst>
              </p:cNvPr>
              <p:cNvSpPr txBox="1">
                <a:spLocks noChangeArrowheads="1"/>
              </p:cNvSpPr>
              <p:nvPr/>
            </p:nvSpPr>
            <p:spPr bwMode="auto">
              <a:xfrm>
                <a:off x="2688" y="384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b="1">
                    <a:latin typeface="Arial" charset="0"/>
                  </a:rPr>
                  <a:t>a</a:t>
                </a:r>
              </a:p>
            </p:txBody>
          </p:sp>
          <p:sp>
            <p:nvSpPr>
              <p:cNvPr id="11" name="Text Box 48">
                <a:extLst>
                  <a:ext uri="{FF2B5EF4-FFF2-40B4-BE49-F238E27FC236}">
                    <a16:creationId xmlns:a16="http://schemas.microsoft.com/office/drawing/2014/main" id="{AA41C4A3-5F51-E042-976A-333B1852A3CC}"/>
                  </a:ext>
                </a:extLst>
              </p:cNvPr>
              <p:cNvSpPr txBox="1">
                <a:spLocks noChangeArrowheads="1"/>
              </p:cNvSpPr>
              <p:nvPr/>
            </p:nvSpPr>
            <p:spPr bwMode="auto">
              <a:xfrm>
                <a:off x="3120" y="3840"/>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b="1">
                    <a:latin typeface="Arial" charset="0"/>
                  </a:rPr>
                  <a:t>b</a:t>
                </a:r>
              </a:p>
            </p:txBody>
          </p:sp>
        </p:grpSp>
      </p:grpSp>
      <p:sp>
        <p:nvSpPr>
          <p:cNvPr id="21" name="文本框 20">
            <a:extLst>
              <a:ext uri="{FF2B5EF4-FFF2-40B4-BE49-F238E27FC236}">
                <a16:creationId xmlns:a16="http://schemas.microsoft.com/office/drawing/2014/main" id="{F000DB36-E393-F042-A14E-0CC042906C99}"/>
              </a:ext>
            </a:extLst>
          </p:cNvPr>
          <p:cNvSpPr txBox="1"/>
          <p:nvPr/>
        </p:nvSpPr>
        <p:spPr>
          <a:xfrm>
            <a:off x="304800" y="152400"/>
            <a:ext cx="8382000" cy="369332"/>
          </a:xfrm>
          <a:prstGeom prst="rect">
            <a:avLst/>
          </a:prstGeom>
          <a:noFill/>
        </p:spPr>
        <p:txBody>
          <a:bodyPr wrap="square" rtlCol="0">
            <a:spAutoFit/>
          </a:bodyPr>
          <a:lstStyle/>
          <a:p>
            <a:r>
              <a:rPr kumimoji="1" lang="en-US" altLang="zh-CN" dirty="0">
                <a:hlinkClick r:id="rId6"/>
              </a:rPr>
              <a:t>https://www.thoughtco.com/genetic-recombination-373450</a:t>
            </a:r>
            <a:r>
              <a:rPr kumimoji="1" lang="zh-CN" altLang="en-US" dirty="0"/>
              <a:t> </a:t>
            </a:r>
          </a:p>
        </p:txBody>
      </p:sp>
    </p:spTree>
    <p:extLst>
      <p:ext uri="{BB962C8B-B14F-4D97-AF65-F5344CB8AC3E}">
        <p14:creationId xmlns:p14="http://schemas.microsoft.com/office/powerpoint/2010/main" val="193819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167" t="22223" r="50000" b="5555"/>
          <a:stretch/>
        </p:blipFill>
        <p:spPr bwMode="auto">
          <a:xfrm>
            <a:off x="165248" y="1671399"/>
            <a:ext cx="3124200" cy="472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9167" t="22222" r="4166" b="5555"/>
          <a:stretch/>
        </p:blipFill>
        <p:spPr bwMode="auto">
          <a:xfrm>
            <a:off x="5807301" y="1676400"/>
            <a:ext cx="3171451" cy="468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标题 3"/>
          <p:cNvSpPr>
            <a:spLocks noGrp="1"/>
          </p:cNvSpPr>
          <p:nvPr>
            <p:ph type="title"/>
          </p:nvPr>
        </p:nvSpPr>
        <p:spPr/>
        <p:txBody>
          <a:bodyPr>
            <a:normAutofit/>
          </a:bodyPr>
          <a:lstStyle/>
          <a:p>
            <a:r>
              <a:rPr kumimoji="1" lang="en-US" altLang="zh-CN" dirty="0"/>
              <a:t>Law</a:t>
            </a:r>
            <a:r>
              <a:rPr kumimoji="1" lang="zh-CN" altLang="en-US" dirty="0"/>
              <a:t> </a:t>
            </a:r>
            <a:r>
              <a:rPr kumimoji="1" lang="en-US" altLang="zh-CN" dirty="0"/>
              <a:t>of</a:t>
            </a:r>
            <a:r>
              <a:rPr kumimoji="1" lang="zh-CN" altLang="en-US" dirty="0"/>
              <a:t> </a:t>
            </a:r>
            <a:r>
              <a:rPr kumimoji="1" lang="en-US" altLang="zh-CN" dirty="0"/>
              <a:t>independent</a:t>
            </a:r>
            <a:r>
              <a:rPr kumimoji="1" lang="zh-CN" altLang="en-US" dirty="0"/>
              <a:t> </a:t>
            </a:r>
            <a:r>
              <a:rPr kumimoji="1" lang="en-US" altLang="zh-CN" dirty="0"/>
              <a:t>assortment</a:t>
            </a:r>
            <a:endParaRPr kumimoji="1" lang="zh-CN" altLang="en-US" dirty="0"/>
          </a:p>
        </p:txBody>
      </p:sp>
      <p:sp>
        <p:nvSpPr>
          <p:cNvPr id="5" name="文本框 4">
            <a:extLst>
              <a:ext uri="{FF2B5EF4-FFF2-40B4-BE49-F238E27FC236}">
                <a16:creationId xmlns:a16="http://schemas.microsoft.com/office/drawing/2014/main" id="{FFA13C14-D91A-7747-9601-437ACDC451F3}"/>
              </a:ext>
            </a:extLst>
          </p:cNvPr>
          <p:cNvSpPr txBox="1"/>
          <p:nvPr/>
        </p:nvSpPr>
        <p:spPr>
          <a:xfrm>
            <a:off x="165248" y="6393695"/>
            <a:ext cx="962123" cy="369332"/>
          </a:xfrm>
          <a:prstGeom prst="rect">
            <a:avLst/>
          </a:prstGeom>
          <a:noFill/>
        </p:spPr>
        <p:txBody>
          <a:bodyPr wrap="none" rtlCol="0">
            <a:spAutoFit/>
          </a:bodyPr>
          <a:lstStyle/>
          <a:p>
            <a:r>
              <a:rPr kumimoji="1" lang="en-US" altLang="zh-CN" dirty="0"/>
              <a:t>Sperm</a:t>
            </a:r>
            <a:r>
              <a:rPr kumimoji="1" lang="zh-CN" altLang="en-US" dirty="0"/>
              <a:t> </a:t>
            </a:r>
            <a:r>
              <a:rPr kumimoji="1" lang="en-US" altLang="zh-CN" dirty="0"/>
              <a:t>1</a:t>
            </a:r>
            <a:endParaRPr kumimoji="1" lang="zh-CN" altLang="en-US" dirty="0"/>
          </a:p>
        </p:txBody>
      </p:sp>
      <p:sp>
        <p:nvSpPr>
          <p:cNvPr id="6" name="文本框 5">
            <a:extLst>
              <a:ext uri="{FF2B5EF4-FFF2-40B4-BE49-F238E27FC236}">
                <a16:creationId xmlns:a16="http://schemas.microsoft.com/office/drawing/2014/main" id="{74FDAE40-6EC7-C341-AA94-4E8ECBC183C6}"/>
              </a:ext>
            </a:extLst>
          </p:cNvPr>
          <p:cNvSpPr txBox="1"/>
          <p:nvPr/>
        </p:nvSpPr>
        <p:spPr>
          <a:xfrm>
            <a:off x="1764911" y="6393695"/>
            <a:ext cx="962123" cy="369332"/>
          </a:xfrm>
          <a:prstGeom prst="rect">
            <a:avLst/>
          </a:prstGeom>
          <a:noFill/>
        </p:spPr>
        <p:txBody>
          <a:bodyPr wrap="none" rtlCol="0">
            <a:spAutoFit/>
          </a:bodyPr>
          <a:lstStyle/>
          <a:p>
            <a:r>
              <a:rPr kumimoji="1" lang="en-US" altLang="zh-CN" dirty="0"/>
              <a:t>Sperm</a:t>
            </a:r>
            <a:r>
              <a:rPr kumimoji="1" lang="zh-CN" altLang="en-US" dirty="0"/>
              <a:t> </a:t>
            </a:r>
            <a:r>
              <a:rPr kumimoji="1" lang="en-US" altLang="zh-CN" dirty="0"/>
              <a:t>2</a:t>
            </a:r>
            <a:endParaRPr kumimoji="1" lang="zh-CN" altLang="en-US" dirty="0"/>
          </a:p>
        </p:txBody>
      </p:sp>
      <p:sp>
        <p:nvSpPr>
          <p:cNvPr id="7" name="文本框 6">
            <a:extLst>
              <a:ext uri="{FF2B5EF4-FFF2-40B4-BE49-F238E27FC236}">
                <a16:creationId xmlns:a16="http://schemas.microsoft.com/office/drawing/2014/main" id="{A3188616-EB01-EB46-A409-10E81D31836A}"/>
              </a:ext>
            </a:extLst>
          </p:cNvPr>
          <p:cNvSpPr txBox="1"/>
          <p:nvPr/>
        </p:nvSpPr>
        <p:spPr>
          <a:xfrm>
            <a:off x="5911979" y="6361498"/>
            <a:ext cx="962123" cy="369332"/>
          </a:xfrm>
          <a:prstGeom prst="rect">
            <a:avLst/>
          </a:prstGeom>
          <a:noFill/>
        </p:spPr>
        <p:txBody>
          <a:bodyPr wrap="none" rtlCol="0">
            <a:spAutoFit/>
          </a:bodyPr>
          <a:lstStyle/>
          <a:p>
            <a:r>
              <a:rPr kumimoji="1" lang="en-US" altLang="zh-CN" dirty="0"/>
              <a:t>Sperm</a:t>
            </a:r>
            <a:r>
              <a:rPr kumimoji="1" lang="zh-CN" altLang="en-US" dirty="0"/>
              <a:t> </a:t>
            </a:r>
            <a:r>
              <a:rPr kumimoji="1" lang="en-US" altLang="zh-CN" dirty="0"/>
              <a:t>3</a:t>
            </a:r>
            <a:endParaRPr kumimoji="1" lang="zh-CN" altLang="en-US" dirty="0"/>
          </a:p>
        </p:txBody>
      </p:sp>
      <p:sp>
        <p:nvSpPr>
          <p:cNvPr id="9" name="文本框 8">
            <a:extLst>
              <a:ext uri="{FF2B5EF4-FFF2-40B4-BE49-F238E27FC236}">
                <a16:creationId xmlns:a16="http://schemas.microsoft.com/office/drawing/2014/main" id="{89BF0615-73FD-C747-9C67-02718F2C2DB1}"/>
              </a:ext>
            </a:extLst>
          </p:cNvPr>
          <p:cNvSpPr txBox="1"/>
          <p:nvPr/>
        </p:nvSpPr>
        <p:spPr>
          <a:xfrm>
            <a:off x="7472196" y="6361498"/>
            <a:ext cx="962123" cy="369332"/>
          </a:xfrm>
          <a:prstGeom prst="rect">
            <a:avLst/>
          </a:prstGeom>
          <a:noFill/>
        </p:spPr>
        <p:txBody>
          <a:bodyPr wrap="none" rtlCol="0">
            <a:spAutoFit/>
          </a:bodyPr>
          <a:lstStyle/>
          <a:p>
            <a:r>
              <a:rPr kumimoji="1" lang="en-US" altLang="zh-CN" dirty="0"/>
              <a:t>Sperm</a:t>
            </a:r>
            <a:r>
              <a:rPr kumimoji="1" lang="zh-CN" altLang="en-US" dirty="0"/>
              <a:t> </a:t>
            </a:r>
            <a:r>
              <a:rPr kumimoji="1" lang="en-US" altLang="zh-CN" dirty="0"/>
              <a:t>4</a:t>
            </a:r>
            <a:endParaRPr kumimoji="1" lang="zh-CN" altLang="en-US" dirty="0"/>
          </a:p>
        </p:txBody>
      </p:sp>
      <p:sp>
        <p:nvSpPr>
          <p:cNvPr id="10" name="文本框 9">
            <a:extLst>
              <a:ext uri="{FF2B5EF4-FFF2-40B4-BE49-F238E27FC236}">
                <a16:creationId xmlns:a16="http://schemas.microsoft.com/office/drawing/2014/main" id="{C4B13FAF-67F4-2E46-8942-33486D2EDECC}"/>
              </a:ext>
            </a:extLst>
          </p:cNvPr>
          <p:cNvSpPr txBox="1"/>
          <p:nvPr/>
        </p:nvSpPr>
        <p:spPr>
          <a:xfrm>
            <a:off x="3481574" y="1981200"/>
            <a:ext cx="2133600" cy="1754326"/>
          </a:xfrm>
          <a:prstGeom prst="rect">
            <a:avLst/>
          </a:prstGeom>
          <a:noFill/>
        </p:spPr>
        <p:txBody>
          <a:bodyPr wrap="square" rtlCol="0">
            <a:spAutoFit/>
          </a:bodyPr>
          <a:lstStyle/>
          <a:p>
            <a:r>
              <a:rPr kumimoji="1" lang="en-US" altLang="zh-CN" dirty="0"/>
              <a:t>Two</a:t>
            </a:r>
            <a:r>
              <a:rPr kumimoji="1" lang="zh-CN" altLang="en-US" dirty="0"/>
              <a:t> </a:t>
            </a:r>
            <a:r>
              <a:rPr kumimoji="1" lang="en-US" altLang="zh-CN" dirty="0"/>
              <a:t>possible</a:t>
            </a:r>
            <a:r>
              <a:rPr kumimoji="1" lang="zh-CN" altLang="en-US" dirty="0"/>
              <a:t> </a:t>
            </a:r>
            <a:r>
              <a:rPr kumimoji="1" lang="en-US" altLang="zh-CN" dirty="0"/>
              <a:t>recombination</a:t>
            </a:r>
            <a:r>
              <a:rPr kumimoji="1" lang="zh-CN" altLang="en-US" dirty="0"/>
              <a:t> </a:t>
            </a:r>
            <a:r>
              <a:rPr kumimoji="1" lang="en-US" altLang="zh-CN" dirty="0"/>
              <a:t>between</a:t>
            </a:r>
            <a:r>
              <a:rPr kumimoji="1" lang="zh-CN" altLang="en-US" dirty="0"/>
              <a:t> </a:t>
            </a:r>
            <a:r>
              <a:rPr kumimoji="1" lang="en-US" altLang="zh-CN" dirty="0"/>
              <a:t>chromosomes</a:t>
            </a:r>
            <a:r>
              <a:rPr kumimoji="1" lang="zh-CN" altLang="en-US" dirty="0"/>
              <a:t> </a:t>
            </a:r>
            <a:r>
              <a:rPr kumimoji="1" lang="en-US" altLang="zh-CN" dirty="0"/>
              <a:t>during</a:t>
            </a:r>
            <a:r>
              <a:rPr kumimoji="1" lang="zh-CN" altLang="en-US" dirty="0"/>
              <a:t> </a:t>
            </a:r>
            <a:r>
              <a:rPr kumimoji="1" lang="en-US" altLang="zh-CN" dirty="0"/>
              <a:t>1st</a:t>
            </a:r>
            <a:r>
              <a:rPr kumimoji="1" lang="zh-CN" altLang="en-US" dirty="0"/>
              <a:t> </a:t>
            </a:r>
            <a:r>
              <a:rPr kumimoji="1" lang="en-US" altLang="zh-CN" dirty="0"/>
              <a:t>cell</a:t>
            </a:r>
            <a:r>
              <a:rPr kumimoji="1" lang="zh-CN" altLang="en-US" dirty="0"/>
              <a:t> </a:t>
            </a:r>
            <a:r>
              <a:rPr kumimoji="1" lang="en-US" altLang="zh-CN" dirty="0"/>
              <a:t>division</a:t>
            </a:r>
            <a:r>
              <a:rPr kumimoji="1" lang="zh-CN" altLang="en-US" dirty="0"/>
              <a:t> </a:t>
            </a:r>
            <a:r>
              <a:rPr kumimoji="1" lang="en-US" altLang="zh-CN" dirty="0"/>
              <a:t>of</a:t>
            </a:r>
            <a:r>
              <a:rPr kumimoji="1" lang="zh-CN" altLang="en-US" dirty="0"/>
              <a:t> </a:t>
            </a:r>
            <a:r>
              <a:rPr kumimoji="1" lang="en-US" altLang="zh-CN" dirty="0"/>
              <a:t>meiosis.</a:t>
            </a:r>
            <a:endParaRPr kumimoji="1" lang="zh-CN" altLang="en-US" dirty="0"/>
          </a:p>
        </p:txBody>
      </p:sp>
      <p:sp>
        <p:nvSpPr>
          <p:cNvPr id="11" name="文本框 10">
            <a:extLst>
              <a:ext uri="{FF2B5EF4-FFF2-40B4-BE49-F238E27FC236}">
                <a16:creationId xmlns:a16="http://schemas.microsoft.com/office/drawing/2014/main" id="{64BCBEF0-6EC1-EF49-9185-7122AEA34E74}"/>
              </a:ext>
            </a:extLst>
          </p:cNvPr>
          <p:cNvSpPr txBox="1"/>
          <p:nvPr/>
        </p:nvSpPr>
        <p:spPr>
          <a:xfrm>
            <a:off x="3447230" y="4724400"/>
            <a:ext cx="2133600" cy="1200329"/>
          </a:xfrm>
          <a:prstGeom prst="rect">
            <a:avLst/>
          </a:prstGeom>
          <a:noFill/>
        </p:spPr>
        <p:txBody>
          <a:bodyPr wrap="square" rtlCol="0">
            <a:spAutoFit/>
          </a:bodyPr>
          <a:lstStyle/>
          <a:p>
            <a:r>
              <a:rPr kumimoji="1" lang="en-US" altLang="zh-CN" dirty="0"/>
              <a:t>Assortment</a:t>
            </a:r>
            <a:r>
              <a:rPr kumimoji="1" lang="zh-CN" altLang="en-US" dirty="0"/>
              <a:t> </a:t>
            </a:r>
            <a:r>
              <a:rPr kumimoji="1" lang="en-US" altLang="zh-CN" dirty="0"/>
              <a:t>of</a:t>
            </a:r>
            <a:r>
              <a:rPr kumimoji="1" lang="zh-CN" altLang="en-US" dirty="0"/>
              <a:t> </a:t>
            </a:r>
            <a:r>
              <a:rPr kumimoji="1" lang="en-US" altLang="zh-CN" dirty="0"/>
              <a:t>chromosomes</a:t>
            </a:r>
            <a:r>
              <a:rPr kumimoji="1" lang="zh-CN" altLang="en-US" dirty="0"/>
              <a:t> </a:t>
            </a:r>
            <a:r>
              <a:rPr kumimoji="1" lang="en-US" altLang="zh-CN" dirty="0"/>
              <a:t>is</a:t>
            </a:r>
            <a:r>
              <a:rPr kumimoji="1" lang="zh-CN" altLang="en-US" dirty="0"/>
              <a:t> </a:t>
            </a:r>
            <a:r>
              <a:rPr kumimoji="1" lang="en-US" altLang="zh-CN" dirty="0"/>
              <a:t>independent</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other.</a:t>
            </a:r>
            <a:endParaRPr kumimoji="1" lang="zh-CN" altLang="en-US" dirty="0"/>
          </a:p>
        </p:txBody>
      </p:sp>
      <p:cxnSp>
        <p:nvCxnSpPr>
          <p:cNvPr id="13" name="直线箭头连接符 12">
            <a:extLst>
              <a:ext uri="{FF2B5EF4-FFF2-40B4-BE49-F238E27FC236}">
                <a16:creationId xmlns:a16="http://schemas.microsoft.com/office/drawing/2014/main" id="{99D00DB6-159A-D84D-A0F6-4127878F592B}"/>
              </a:ext>
            </a:extLst>
          </p:cNvPr>
          <p:cNvCxnSpPr>
            <a:cxnSpLocks/>
          </p:cNvCxnSpPr>
          <p:nvPr/>
        </p:nvCxnSpPr>
        <p:spPr>
          <a:xfrm flipH="1">
            <a:off x="3336700" y="3735526"/>
            <a:ext cx="930500" cy="4554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0DB3576-A119-C149-B780-EBF6DFE59858}"/>
              </a:ext>
            </a:extLst>
          </p:cNvPr>
          <p:cNvCxnSpPr>
            <a:cxnSpLocks/>
          </p:cNvCxnSpPr>
          <p:nvPr/>
        </p:nvCxnSpPr>
        <p:spPr>
          <a:xfrm>
            <a:off x="4578954" y="3750932"/>
            <a:ext cx="1036220" cy="44006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58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checkerboard(across)">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806" name="Group 1062"/>
          <p:cNvGrpSpPr>
            <a:grpSpLocks/>
          </p:cNvGrpSpPr>
          <p:nvPr/>
        </p:nvGrpSpPr>
        <p:grpSpPr bwMode="auto">
          <a:xfrm>
            <a:off x="1905000" y="2209800"/>
            <a:ext cx="2133600" cy="825500"/>
            <a:chOff x="1824" y="1584"/>
            <a:chExt cx="1344" cy="520"/>
          </a:xfrm>
        </p:grpSpPr>
        <p:pic>
          <p:nvPicPr>
            <p:cNvPr id="32782" name="Picture 1038" descr="C:\Documents and Settings\Don\My Documents\Variation\sperm.jpg"/>
            <p:cNvPicPr>
              <a:picLocks noChangeAspect="1" noChangeArrowheads="1"/>
            </p:cNvPicPr>
            <p:nvPr/>
          </p:nvPicPr>
          <p:blipFill>
            <a:blip r:embed="rId3">
              <a:clrChange>
                <a:clrFrom>
                  <a:srgbClr val="F5F3E8"/>
                </a:clrFrom>
                <a:clrTo>
                  <a:srgbClr val="F5F3E8">
                    <a:alpha val="0"/>
                  </a:srgbClr>
                </a:clrTo>
              </a:clrChange>
              <a:lum contrast="20000"/>
              <a:extLst>
                <a:ext uri="{28A0092B-C50C-407E-A947-70E740481C1C}">
                  <a14:useLocalDpi xmlns:a14="http://schemas.microsoft.com/office/drawing/2010/main" val="0"/>
                </a:ext>
              </a:extLst>
            </a:blip>
            <a:srcRect/>
            <a:stretch>
              <a:fillRect/>
            </a:stretch>
          </p:blipFill>
          <p:spPr bwMode="auto">
            <a:xfrm>
              <a:off x="1824" y="1584"/>
              <a:ext cx="1344" cy="520"/>
            </a:xfrm>
            <a:prstGeom prst="rect">
              <a:avLst/>
            </a:prstGeom>
            <a:noFill/>
            <a:extLst>
              <a:ext uri="{909E8E84-426E-40DD-AFC4-6F175D3DCCD1}">
                <a14:hiddenFill xmlns:a14="http://schemas.microsoft.com/office/drawing/2010/main">
                  <a:solidFill>
                    <a:srgbClr val="FFFFFF"/>
                  </a:solidFill>
                </a14:hiddenFill>
              </a:ext>
            </a:extLst>
          </p:spPr>
        </p:pic>
        <p:sp>
          <p:nvSpPr>
            <p:cNvPr id="32785" name="Text Box 1041"/>
            <p:cNvSpPr txBox="1">
              <a:spLocks noChangeArrowheads="1"/>
            </p:cNvSpPr>
            <p:nvPr/>
          </p:nvSpPr>
          <p:spPr bwMode="auto">
            <a:xfrm>
              <a:off x="2640" y="1680"/>
              <a:ext cx="3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a:latin typeface="Arial" charset="0"/>
                </a:rPr>
                <a:t>Bc</a:t>
              </a:r>
            </a:p>
          </p:txBody>
        </p:sp>
      </p:grpSp>
      <p:grpSp>
        <p:nvGrpSpPr>
          <p:cNvPr id="32807" name="Group 1063"/>
          <p:cNvGrpSpPr>
            <a:grpSpLocks/>
          </p:cNvGrpSpPr>
          <p:nvPr/>
        </p:nvGrpSpPr>
        <p:grpSpPr bwMode="auto">
          <a:xfrm>
            <a:off x="1905000" y="3265488"/>
            <a:ext cx="2133600" cy="825500"/>
            <a:chOff x="1824" y="2249"/>
            <a:chExt cx="1344" cy="520"/>
          </a:xfrm>
        </p:grpSpPr>
        <p:pic>
          <p:nvPicPr>
            <p:cNvPr id="32783" name="Picture 1039" descr="C:\Documents and Settings\Don\My Documents\Variation\sperm.jpg"/>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1824" y="2249"/>
              <a:ext cx="1344" cy="520"/>
            </a:xfrm>
            <a:prstGeom prst="rect">
              <a:avLst/>
            </a:prstGeom>
            <a:noFill/>
            <a:extLst>
              <a:ext uri="{909E8E84-426E-40DD-AFC4-6F175D3DCCD1}">
                <a14:hiddenFill xmlns:a14="http://schemas.microsoft.com/office/drawing/2010/main">
                  <a:solidFill>
                    <a:srgbClr val="FFFFFF"/>
                  </a:solidFill>
                </a14:hiddenFill>
              </a:ext>
            </a:extLst>
          </p:spPr>
        </p:pic>
        <p:sp>
          <p:nvSpPr>
            <p:cNvPr id="32786" name="Text Box 1042"/>
            <p:cNvSpPr txBox="1">
              <a:spLocks noChangeArrowheads="1"/>
            </p:cNvSpPr>
            <p:nvPr/>
          </p:nvSpPr>
          <p:spPr bwMode="auto">
            <a:xfrm>
              <a:off x="2640" y="2352"/>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a:latin typeface="Arial" charset="0"/>
                </a:rPr>
                <a:t>bc</a:t>
              </a:r>
            </a:p>
          </p:txBody>
        </p:sp>
      </p:grpSp>
      <p:grpSp>
        <p:nvGrpSpPr>
          <p:cNvPr id="32804" name="Group 1060"/>
          <p:cNvGrpSpPr>
            <a:grpSpLocks/>
          </p:cNvGrpSpPr>
          <p:nvPr/>
        </p:nvGrpSpPr>
        <p:grpSpPr bwMode="auto">
          <a:xfrm>
            <a:off x="4343400" y="935038"/>
            <a:ext cx="1162050" cy="1006475"/>
            <a:chOff x="3360" y="781"/>
            <a:chExt cx="732" cy="634"/>
          </a:xfrm>
        </p:grpSpPr>
        <p:pic>
          <p:nvPicPr>
            <p:cNvPr id="32789" name="Picture 1045" descr="C:\Documents and Settings\Don\My Documents\Variation\ovum.jpg"/>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3360" y="781"/>
              <a:ext cx="732" cy="634"/>
            </a:xfrm>
            <a:prstGeom prst="rect">
              <a:avLst/>
            </a:prstGeom>
            <a:noFill/>
            <a:extLst>
              <a:ext uri="{909E8E84-426E-40DD-AFC4-6F175D3DCCD1}">
                <a14:hiddenFill xmlns:a14="http://schemas.microsoft.com/office/drawing/2010/main">
                  <a:solidFill>
                    <a:srgbClr val="FFFFFF"/>
                  </a:solidFill>
                </a14:hiddenFill>
              </a:ext>
            </a:extLst>
          </p:spPr>
        </p:pic>
        <p:sp>
          <p:nvSpPr>
            <p:cNvPr id="32792" name="Text Box 1048"/>
            <p:cNvSpPr txBox="1">
              <a:spLocks noChangeArrowheads="1"/>
            </p:cNvSpPr>
            <p:nvPr/>
          </p:nvSpPr>
          <p:spPr bwMode="auto">
            <a:xfrm>
              <a:off x="3504" y="96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a:latin typeface="Arial" charset="0"/>
                </a:rPr>
                <a:t>bC</a:t>
              </a:r>
            </a:p>
          </p:txBody>
        </p:sp>
      </p:grpSp>
      <p:grpSp>
        <p:nvGrpSpPr>
          <p:cNvPr id="32805" name="Group 1061"/>
          <p:cNvGrpSpPr>
            <a:grpSpLocks/>
          </p:cNvGrpSpPr>
          <p:nvPr/>
        </p:nvGrpSpPr>
        <p:grpSpPr bwMode="auto">
          <a:xfrm>
            <a:off x="5715000" y="990600"/>
            <a:ext cx="1162050" cy="1006475"/>
            <a:chOff x="4224" y="816"/>
            <a:chExt cx="732" cy="634"/>
          </a:xfrm>
        </p:grpSpPr>
        <p:pic>
          <p:nvPicPr>
            <p:cNvPr id="32790" name="Picture 1046" descr="C:\Documents and Settings\Don\My Documents\Variation\ovum.jpg"/>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4224" y="816"/>
              <a:ext cx="732" cy="634"/>
            </a:xfrm>
            <a:prstGeom prst="rect">
              <a:avLst/>
            </a:prstGeom>
            <a:noFill/>
            <a:extLst>
              <a:ext uri="{909E8E84-426E-40DD-AFC4-6F175D3DCCD1}">
                <a14:hiddenFill xmlns:a14="http://schemas.microsoft.com/office/drawing/2010/main">
                  <a:solidFill>
                    <a:srgbClr val="FFFFFF"/>
                  </a:solidFill>
                </a14:hiddenFill>
              </a:ext>
            </a:extLst>
          </p:spPr>
        </p:pic>
        <p:sp>
          <p:nvSpPr>
            <p:cNvPr id="32793" name="Text Box 1049"/>
            <p:cNvSpPr txBox="1">
              <a:spLocks noChangeArrowheads="1"/>
            </p:cNvSpPr>
            <p:nvPr/>
          </p:nvSpPr>
          <p:spPr bwMode="auto">
            <a:xfrm>
              <a:off x="4368" y="96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a:latin typeface="Arial" charset="0"/>
                </a:rPr>
                <a:t>bc</a:t>
              </a:r>
            </a:p>
          </p:txBody>
        </p:sp>
      </p:grpSp>
      <p:sp>
        <p:nvSpPr>
          <p:cNvPr id="32794" name="Text Box 1050"/>
          <p:cNvSpPr txBox="1">
            <a:spLocks noChangeArrowheads="1"/>
          </p:cNvSpPr>
          <p:nvPr/>
        </p:nvSpPr>
        <p:spPr bwMode="auto">
          <a:xfrm>
            <a:off x="4343400" y="2286000"/>
            <a:ext cx="1219200" cy="82232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tLang="zh-CN" sz="2400" b="1">
                <a:latin typeface="Arial" charset="0"/>
              </a:rPr>
              <a:t>  Bb</a:t>
            </a:r>
          </a:p>
          <a:p>
            <a:r>
              <a:rPr lang="en-GB" altLang="zh-CN" sz="2400" b="1">
                <a:latin typeface="Arial" charset="0"/>
              </a:rPr>
              <a:t>  Cc</a:t>
            </a:r>
          </a:p>
        </p:txBody>
      </p:sp>
      <p:sp>
        <p:nvSpPr>
          <p:cNvPr id="32795" name="Text Box 1051"/>
          <p:cNvSpPr txBox="1">
            <a:spLocks noChangeArrowheads="1"/>
          </p:cNvSpPr>
          <p:nvPr/>
        </p:nvSpPr>
        <p:spPr bwMode="auto">
          <a:xfrm>
            <a:off x="4556125" y="3392488"/>
            <a:ext cx="574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dirty="0">
                <a:latin typeface="Arial" charset="0"/>
              </a:rPr>
              <a:t>bb</a:t>
            </a:r>
          </a:p>
          <a:p>
            <a:r>
              <a:rPr lang="en-GB" altLang="zh-CN" sz="2400" b="1" dirty="0">
                <a:latin typeface="Arial" charset="0"/>
              </a:rPr>
              <a:t>Cc</a:t>
            </a:r>
          </a:p>
        </p:txBody>
      </p:sp>
      <p:sp>
        <p:nvSpPr>
          <p:cNvPr id="32796" name="Text Box 1052"/>
          <p:cNvSpPr txBox="1">
            <a:spLocks noChangeArrowheads="1"/>
          </p:cNvSpPr>
          <p:nvPr/>
        </p:nvSpPr>
        <p:spPr bwMode="auto">
          <a:xfrm>
            <a:off x="6019800" y="2209800"/>
            <a:ext cx="590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a:latin typeface="Arial" charset="0"/>
              </a:rPr>
              <a:t>Bb</a:t>
            </a:r>
          </a:p>
          <a:p>
            <a:r>
              <a:rPr lang="en-GB" altLang="zh-CN" sz="2400" b="1">
                <a:latin typeface="Arial" charset="0"/>
              </a:rPr>
              <a:t>cc</a:t>
            </a:r>
          </a:p>
        </p:txBody>
      </p:sp>
      <p:sp>
        <p:nvSpPr>
          <p:cNvPr id="32797" name="Text Box 1053"/>
          <p:cNvSpPr txBox="1">
            <a:spLocks noChangeArrowheads="1"/>
          </p:cNvSpPr>
          <p:nvPr/>
        </p:nvSpPr>
        <p:spPr bwMode="auto">
          <a:xfrm>
            <a:off x="5715000" y="3352800"/>
            <a:ext cx="1219200" cy="82232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GB" altLang="zh-CN" sz="2400" b="1">
                <a:latin typeface="Arial" charset="0"/>
              </a:rPr>
              <a:t>    bb</a:t>
            </a:r>
          </a:p>
          <a:p>
            <a:r>
              <a:rPr lang="en-GB" altLang="zh-CN" sz="2400" b="1">
                <a:latin typeface="Arial" charset="0"/>
              </a:rPr>
              <a:t>    cc</a:t>
            </a:r>
          </a:p>
        </p:txBody>
      </p:sp>
      <p:grpSp>
        <p:nvGrpSpPr>
          <p:cNvPr id="32800" name="Group 1056"/>
          <p:cNvGrpSpPr>
            <a:grpSpLocks/>
          </p:cNvGrpSpPr>
          <p:nvPr/>
        </p:nvGrpSpPr>
        <p:grpSpPr bwMode="auto">
          <a:xfrm>
            <a:off x="2590800" y="914400"/>
            <a:ext cx="4495800" cy="3352800"/>
            <a:chOff x="2256" y="768"/>
            <a:chExt cx="2832" cy="2112"/>
          </a:xfrm>
        </p:grpSpPr>
        <p:grpSp>
          <p:nvGrpSpPr>
            <p:cNvPr id="32778" name="Group 1034"/>
            <p:cNvGrpSpPr>
              <a:grpSpLocks/>
            </p:cNvGrpSpPr>
            <p:nvPr/>
          </p:nvGrpSpPr>
          <p:grpSpPr bwMode="auto">
            <a:xfrm>
              <a:off x="2256" y="768"/>
              <a:ext cx="2832" cy="2112"/>
              <a:chOff x="2256" y="576"/>
              <a:chExt cx="1920" cy="1632"/>
            </a:xfrm>
          </p:grpSpPr>
          <p:sp>
            <p:nvSpPr>
              <p:cNvPr id="32770" name="Line 1026"/>
              <p:cNvSpPr>
                <a:spLocks noChangeShapeType="1"/>
              </p:cNvSpPr>
              <p:nvPr/>
            </p:nvSpPr>
            <p:spPr bwMode="auto">
              <a:xfrm>
                <a:off x="2304" y="1152"/>
                <a:ext cx="18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1" name="Line 1027"/>
              <p:cNvSpPr>
                <a:spLocks noChangeShapeType="1"/>
              </p:cNvSpPr>
              <p:nvPr/>
            </p:nvSpPr>
            <p:spPr bwMode="auto">
              <a:xfrm flipV="1">
                <a:off x="2256" y="1680"/>
                <a:ext cx="19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Line 1028"/>
              <p:cNvSpPr>
                <a:spLocks noChangeShapeType="1"/>
              </p:cNvSpPr>
              <p:nvPr/>
            </p:nvSpPr>
            <p:spPr bwMode="auto">
              <a:xfrm>
                <a:off x="2304" y="2208"/>
                <a:ext cx="18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4" name="Line 1030"/>
              <p:cNvSpPr>
                <a:spLocks noChangeShapeType="1"/>
              </p:cNvSpPr>
              <p:nvPr/>
            </p:nvSpPr>
            <p:spPr bwMode="auto">
              <a:xfrm>
                <a:off x="4176" y="576"/>
                <a:ext cx="0"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6" name="Line 1032"/>
              <p:cNvSpPr>
                <a:spLocks noChangeShapeType="1"/>
              </p:cNvSpPr>
              <p:nvPr/>
            </p:nvSpPr>
            <p:spPr bwMode="auto">
              <a:xfrm>
                <a:off x="3552" y="624"/>
                <a:ext cx="0"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7" name="Line 1033"/>
              <p:cNvSpPr>
                <a:spLocks noChangeShapeType="1"/>
              </p:cNvSpPr>
              <p:nvPr/>
            </p:nvSpPr>
            <p:spPr bwMode="auto">
              <a:xfrm>
                <a:off x="2928" y="624"/>
                <a:ext cx="0" cy="15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32799" name="Line 1055"/>
            <p:cNvSpPr>
              <a:spLocks noChangeShapeType="1"/>
            </p:cNvSpPr>
            <p:nvPr/>
          </p:nvSpPr>
          <p:spPr bwMode="auto">
            <a:xfrm flipH="1" flipV="1">
              <a:off x="2304" y="864"/>
              <a:ext cx="912"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32801" name="Text Box 1057"/>
          <p:cNvSpPr txBox="1">
            <a:spLocks noChangeArrowheads="1"/>
          </p:cNvSpPr>
          <p:nvPr/>
        </p:nvSpPr>
        <p:spPr bwMode="auto">
          <a:xfrm>
            <a:off x="3352800" y="1114425"/>
            <a:ext cx="593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a:latin typeface="Arial" charset="0"/>
              </a:rPr>
              <a:t>ova</a:t>
            </a:r>
          </a:p>
        </p:txBody>
      </p:sp>
      <p:sp>
        <p:nvSpPr>
          <p:cNvPr id="32802" name="Text Box 1058"/>
          <p:cNvSpPr txBox="1">
            <a:spLocks noChangeArrowheads="1"/>
          </p:cNvSpPr>
          <p:nvPr/>
        </p:nvSpPr>
        <p:spPr bwMode="auto">
          <a:xfrm>
            <a:off x="2590800" y="1600200"/>
            <a:ext cx="101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a:latin typeface="Arial" charset="0"/>
              </a:rPr>
              <a:t>sperms</a:t>
            </a:r>
          </a:p>
        </p:txBody>
      </p:sp>
      <p:sp>
        <p:nvSpPr>
          <p:cNvPr id="32803" name="Text Box 1059"/>
          <p:cNvSpPr txBox="1">
            <a:spLocks noChangeArrowheads="1"/>
          </p:cNvSpPr>
          <p:nvPr/>
        </p:nvSpPr>
        <p:spPr bwMode="auto">
          <a:xfrm>
            <a:off x="228600" y="177800"/>
            <a:ext cx="5716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800"/>
              <a:t>Possible recombinations at fertilisation</a:t>
            </a:r>
          </a:p>
        </p:txBody>
      </p:sp>
      <p:sp>
        <p:nvSpPr>
          <p:cNvPr id="32810" name="Text Box 1066"/>
          <p:cNvSpPr txBox="1">
            <a:spLocks noChangeArrowheads="1"/>
          </p:cNvSpPr>
          <p:nvPr/>
        </p:nvSpPr>
        <p:spPr bwMode="auto">
          <a:xfrm>
            <a:off x="981075" y="4572000"/>
            <a:ext cx="611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dirty="0" err="1">
                <a:latin typeface="Arial" charset="0"/>
              </a:rPr>
              <a:t>Bbcc</a:t>
            </a:r>
            <a:r>
              <a:rPr lang="en-GB" altLang="zh-CN" sz="2400" b="1" dirty="0">
                <a:latin typeface="Arial" charset="0"/>
              </a:rPr>
              <a:t>  </a:t>
            </a:r>
            <a:r>
              <a:rPr lang="en-GB" altLang="zh-CN" sz="2400" dirty="0">
                <a:latin typeface="Arial" charset="0"/>
              </a:rPr>
              <a:t>Brown eyes, straight hair – like father</a:t>
            </a:r>
            <a:endParaRPr lang="en-GB" altLang="zh-CN" sz="2400" b="1" dirty="0">
              <a:latin typeface="Arial" charset="0"/>
            </a:endParaRPr>
          </a:p>
        </p:txBody>
      </p:sp>
      <p:sp>
        <p:nvSpPr>
          <p:cNvPr id="32811" name="Text Box 1067"/>
          <p:cNvSpPr txBox="1">
            <a:spLocks noChangeArrowheads="1"/>
          </p:cNvSpPr>
          <p:nvPr/>
        </p:nvSpPr>
        <p:spPr bwMode="auto">
          <a:xfrm>
            <a:off x="992049" y="5111938"/>
            <a:ext cx="569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dirty="0" err="1">
                <a:latin typeface="Arial" charset="0"/>
              </a:rPr>
              <a:t>bbCc</a:t>
            </a:r>
            <a:r>
              <a:rPr lang="en-GB" altLang="zh-CN" sz="2400" b="1" dirty="0">
                <a:latin typeface="Arial" charset="0"/>
              </a:rPr>
              <a:t>  </a:t>
            </a:r>
            <a:r>
              <a:rPr lang="en-GB" altLang="zh-CN" sz="2400" dirty="0">
                <a:latin typeface="Arial" charset="0"/>
              </a:rPr>
              <a:t>Blue eyes, curly hair – like mother</a:t>
            </a:r>
          </a:p>
        </p:txBody>
      </p:sp>
      <p:sp>
        <p:nvSpPr>
          <p:cNvPr id="32812" name="Text Box 1068"/>
          <p:cNvSpPr txBox="1">
            <a:spLocks noChangeArrowheads="1"/>
          </p:cNvSpPr>
          <p:nvPr/>
        </p:nvSpPr>
        <p:spPr bwMode="auto">
          <a:xfrm>
            <a:off x="990600" y="5668028"/>
            <a:ext cx="6286500" cy="457200"/>
          </a:xfrm>
          <a:prstGeom prst="rect">
            <a:avLst/>
          </a:prstGeom>
          <a:solidFill>
            <a:srgbClr val="FFD1A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sz="2400" b="1" dirty="0" err="1">
                <a:latin typeface="Arial" charset="0"/>
              </a:rPr>
              <a:t>BbCc</a:t>
            </a:r>
            <a:r>
              <a:rPr lang="en-GB" altLang="zh-CN" sz="2400" b="1" dirty="0">
                <a:latin typeface="Arial" charset="0"/>
              </a:rPr>
              <a:t>  </a:t>
            </a:r>
            <a:r>
              <a:rPr lang="en-GB" altLang="zh-CN" sz="2400" dirty="0">
                <a:latin typeface="Arial" charset="0"/>
              </a:rPr>
              <a:t>Brown eyes, curly hair – new variation</a:t>
            </a:r>
            <a:endParaRPr lang="en-GB" altLang="zh-CN" sz="2400" b="1" dirty="0">
              <a:latin typeface="Arial" charset="0"/>
            </a:endParaRPr>
          </a:p>
        </p:txBody>
      </p:sp>
      <p:sp>
        <p:nvSpPr>
          <p:cNvPr id="32813" name="Text Box 1069"/>
          <p:cNvSpPr txBox="1">
            <a:spLocks noChangeArrowheads="1"/>
          </p:cNvSpPr>
          <p:nvPr/>
        </p:nvSpPr>
        <p:spPr bwMode="auto">
          <a:xfrm>
            <a:off x="990600" y="6248400"/>
            <a:ext cx="6437313" cy="457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400" dirty="0">
                <a:latin typeface="Arial" charset="0"/>
              </a:rPr>
              <a:t>b</a:t>
            </a:r>
            <a:r>
              <a:rPr lang="en-GB" altLang="zh-CN" sz="2400" dirty="0">
                <a:latin typeface="Arial" charset="0"/>
              </a:rPr>
              <a:t>bcc    Blue eyes, straight hair – new variation</a:t>
            </a:r>
          </a:p>
        </p:txBody>
      </p:sp>
      <p:sp>
        <p:nvSpPr>
          <p:cNvPr id="32814" name="Rectangle 1070"/>
          <p:cNvSpPr>
            <a:spLocks noGrp="1" noChangeArrowheads="1"/>
          </p:cNvSpPr>
          <p:nvPr>
            <p:ph type="title" idx="4294967295"/>
          </p:nvPr>
        </p:nvSpPr>
        <p:spPr>
          <a:xfrm>
            <a:off x="7772400" y="6858000"/>
            <a:ext cx="1371600" cy="228600"/>
          </a:xfrm>
        </p:spPr>
        <p:txBody>
          <a:bodyPr/>
          <a:lstStyle/>
          <a:p>
            <a:r>
              <a:rPr lang="en-GB" altLang="zh-CN" sz="800"/>
              <a:t>Recombinations</a:t>
            </a:r>
          </a:p>
        </p:txBody>
      </p:sp>
      <p:sp>
        <p:nvSpPr>
          <p:cNvPr id="32815" name="Text Box 1071"/>
          <p:cNvSpPr txBox="1">
            <a:spLocks noChangeArrowheads="1"/>
          </p:cNvSpPr>
          <p:nvPr/>
        </p:nvSpPr>
        <p:spPr bwMode="auto">
          <a:xfrm>
            <a:off x="8832850" y="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tLang="zh-CN"/>
              <a:t>5</a:t>
            </a:r>
          </a:p>
        </p:txBody>
      </p:sp>
    </p:spTree>
    <p:extLst>
      <p:ext uri="{BB962C8B-B14F-4D97-AF65-F5344CB8AC3E}">
        <p14:creationId xmlns:p14="http://schemas.microsoft.com/office/powerpoint/2010/main" val="1800005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803"/>
                                        </p:tgtEl>
                                        <p:attrNameLst>
                                          <p:attrName>style.visibility</p:attrName>
                                        </p:attrNameLst>
                                      </p:cBhvr>
                                      <p:to>
                                        <p:strVal val="visible"/>
                                      </p:to>
                                    </p:set>
                                    <p:animEffect transition="in" filter="wipe(up)">
                                      <p:cBhvr>
                                        <p:cTn id="7" dur="500"/>
                                        <p:tgtEl>
                                          <p:spTgt spid="328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2800"/>
                                        </p:tgtEl>
                                        <p:attrNameLst>
                                          <p:attrName>style.visibility</p:attrName>
                                        </p:attrNameLst>
                                      </p:cBhvr>
                                      <p:to>
                                        <p:strVal val="visible"/>
                                      </p:to>
                                    </p:set>
                                    <p:animEffect transition="in" filter="wipe(up)">
                                      <p:cBhvr>
                                        <p:cTn id="12" dur="500"/>
                                        <p:tgtEl>
                                          <p:spTgt spid="32800"/>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3280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3280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499"/>
                                          </p:stCondLst>
                                        </p:cTn>
                                        <p:tgtEl>
                                          <p:spTgt spid="3280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32805"/>
                                        </p:tgtEl>
                                        <p:attrNameLst>
                                          <p:attrName>style.visibility</p:attrName>
                                        </p:attrNameLst>
                                      </p:cBhvr>
                                      <p:to>
                                        <p:strVal val="visible"/>
                                      </p:to>
                                    </p:set>
                                  </p:childTnLst>
                                </p:cTn>
                              </p:par>
                              <p:par>
                                <p:cTn id="22" presetID="12" presetClass="entr" presetSubtype="8" fill="hold" nodeType="withEffect">
                                  <p:stCondLst>
                                    <p:cond delay="0"/>
                                  </p:stCondLst>
                                  <p:childTnLst>
                                    <p:set>
                                      <p:cBhvr>
                                        <p:cTn id="23" dur="1" fill="hold">
                                          <p:stCondLst>
                                            <p:cond delay="0"/>
                                          </p:stCondLst>
                                        </p:cTn>
                                        <p:tgtEl>
                                          <p:spTgt spid="32806"/>
                                        </p:tgtEl>
                                        <p:attrNameLst>
                                          <p:attrName>style.visibility</p:attrName>
                                        </p:attrNameLst>
                                      </p:cBhvr>
                                      <p:to>
                                        <p:strVal val="visible"/>
                                      </p:to>
                                    </p:set>
                                    <p:anim calcmode="lin" valueType="num">
                                      <p:cBhvr additive="base">
                                        <p:cTn id="24" dur="500"/>
                                        <p:tgtEl>
                                          <p:spTgt spid="32806"/>
                                        </p:tgtEl>
                                        <p:attrNameLst>
                                          <p:attrName>ppt_x</p:attrName>
                                        </p:attrNameLst>
                                      </p:cBhvr>
                                      <p:tavLst>
                                        <p:tav tm="0">
                                          <p:val>
                                            <p:strVal val="#ppt_x-#ppt_w*1.125000"/>
                                          </p:val>
                                        </p:tav>
                                        <p:tav tm="100000">
                                          <p:val>
                                            <p:strVal val="#ppt_x"/>
                                          </p:val>
                                        </p:tav>
                                      </p:tavLst>
                                    </p:anim>
                                    <p:animEffect transition="in" filter="wipe(right)">
                                      <p:cBhvr>
                                        <p:cTn id="25" dur="500"/>
                                        <p:tgtEl>
                                          <p:spTgt spid="32806"/>
                                        </p:tgtEl>
                                      </p:cBhvr>
                                    </p:animEffect>
                                  </p:childTnLst>
                                </p:cTn>
                              </p:par>
                              <p:par>
                                <p:cTn id="26" presetID="12" presetClass="entr" presetSubtype="8" fill="hold" nodeType="withEffect">
                                  <p:stCondLst>
                                    <p:cond delay="0"/>
                                  </p:stCondLst>
                                  <p:childTnLst>
                                    <p:set>
                                      <p:cBhvr>
                                        <p:cTn id="27" dur="1" fill="hold">
                                          <p:stCondLst>
                                            <p:cond delay="0"/>
                                          </p:stCondLst>
                                        </p:cTn>
                                        <p:tgtEl>
                                          <p:spTgt spid="32807"/>
                                        </p:tgtEl>
                                        <p:attrNameLst>
                                          <p:attrName>style.visibility</p:attrName>
                                        </p:attrNameLst>
                                      </p:cBhvr>
                                      <p:to>
                                        <p:strVal val="visible"/>
                                      </p:to>
                                    </p:set>
                                    <p:anim calcmode="lin" valueType="num">
                                      <p:cBhvr additive="base">
                                        <p:cTn id="28" dur="500"/>
                                        <p:tgtEl>
                                          <p:spTgt spid="32807"/>
                                        </p:tgtEl>
                                        <p:attrNameLst>
                                          <p:attrName>ppt_x</p:attrName>
                                        </p:attrNameLst>
                                      </p:cBhvr>
                                      <p:tavLst>
                                        <p:tav tm="0">
                                          <p:val>
                                            <p:strVal val="#ppt_x-#ppt_w*1.125000"/>
                                          </p:val>
                                        </p:tav>
                                        <p:tav tm="100000">
                                          <p:val>
                                            <p:strVal val="#ppt_x"/>
                                          </p:val>
                                        </p:tav>
                                      </p:tavLst>
                                    </p:anim>
                                    <p:animEffect transition="in" filter="wipe(right)">
                                      <p:cBhvr>
                                        <p:cTn id="29" dur="500"/>
                                        <p:tgtEl>
                                          <p:spTgt spid="3280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2796"/>
                                        </p:tgtEl>
                                        <p:attrNameLst>
                                          <p:attrName>style.visibility</p:attrName>
                                        </p:attrNameLst>
                                      </p:cBhvr>
                                      <p:to>
                                        <p:strVal val="visible"/>
                                      </p:to>
                                    </p:set>
                                    <p:animEffect transition="in" filter="wipe(up)">
                                      <p:cBhvr>
                                        <p:cTn id="32" dur="500"/>
                                        <p:tgtEl>
                                          <p:spTgt spid="3279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2795"/>
                                        </p:tgtEl>
                                        <p:attrNameLst>
                                          <p:attrName>style.visibility</p:attrName>
                                        </p:attrNameLst>
                                      </p:cBhvr>
                                      <p:to>
                                        <p:strVal val="visible"/>
                                      </p:to>
                                    </p:set>
                                    <p:animEffect transition="in" filter="wipe(up)">
                                      <p:cBhvr>
                                        <p:cTn id="35" dur="500"/>
                                        <p:tgtEl>
                                          <p:spTgt spid="32795"/>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2794"/>
                                        </p:tgtEl>
                                        <p:attrNameLst>
                                          <p:attrName>style.visibility</p:attrName>
                                        </p:attrNameLst>
                                      </p:cBhvr>
                                      <p:to>
                                        <p:strVal val="visible"/>
                                      </p:to>
                                    </p:set>
                                    <p:animEffect transition="in" filter="wipe(up)">
                                      <p:cBhvr>
                                        <p:cTn id="38" dur="500"/>
                                        <p:tgtEl>
                                          <p:spTgt spid="3279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2797"/>
                                        </p:tgtEl>
                                        <p:attrNameLst>
                                          <p:attrName>style.visibility</p:attrName>
                                        </p:attrNameLst>
                                      </p:cBhvr>
                                      <p:to>
                                        <p:strVal val="visible"/>
                                      </p:to>
                                    </p:set>
                                    <p:animEffect transition="in" filter="wipe(up)">
                                      <p:cBhvr>
                                        <p:cTn id="41" dur="500"/>
                                        <p:tgtEl>
                                          <p:spTgt spid="3279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32810"/>
                                        </p:tgtEl>
                                        <p:attrNameLst>
                                          <p:attrName>style.visibility</p:attrName>
                                        </p:attrNameLst>
                                      </p:cBhvr>
                                      <p:to>
                                        <p:strVal val="visible"/>
                                      </p:to>
                                    </p:set>
                                    <p:animEffect transition="in" filter="wipe(up)">
                                      <p:cBhvr>
                                        <p:cTn id="46" dur="500"/>
                                        <p:tgtEl>
                                          <p:spTgt spid="3281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2811"/>
                                        </p:tgtEl>
                                        <p:attrNameLst>
                                          <p:attrName>style.visibility</p:attrName>
                                        </p:attrNameLst>
                                      </p:cBhvr>
                                      <p:to>
                                        <p:strVal val="visible"/>
                                      </p:to>
                                    </p:set>
                                    <p:animEffect transition="in" filter="wipe(up)">
                                      <p:cBhvr>
                                        <p:cTn id="49" dur="500"/>
                                        <p:tgtEl>
                                          <p:spTgt spid="32811"/>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2812"/>
                                        </p:tgtEl>
                                        <p:attrNameLst>
                                          <p:attrName>style.visibility</p:attrName>
                                        </p:attrNameLst>
                                      </p:cBhvr>
                                      <p:to>
                                        <p:strVal val="visible"/>
                                      </p:to>
                                    </p:set>
                                    <p:animEffect transition="in" filter="wipe(up)">
                                      <p:cBhvr>
                                        <p:cTn id="52" dur="500"/>
                                        <p:tgtEl>
                                          <p:spTgt spid="3281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2813"/>
                                        </p:tgtEl>
                                        <p:attrNameLst>
                                          <p:attrName>style.visibility</p:attrName>
                                        </p:attrNameLst>
                                      </p:cBhvr>
                                      <p:to>
                                        <p:strVal val="visible"/>
                                      </p:to>
                                    </p:set>
                                    <p:animEffect transition="in" filter="wipe(up)">
                                      <p:cBhvr>
                                        <p:cTn id="55" dur="500"/>
                                        <p:tgtEl>
                                          <p:spTgt spid="328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4" grpId="0" animBg="1" autoUpdateAnimBg="0"/>
      <p:bldP spid="32795" grpId="0" autoUpdateAnimBg="0"/>
      <p:bldP spid="32796" grpId="0" autoUpdateAnimBg="0"/>
      <p:bldP spid="32797" grpId="0" animBg="1" autoUpdateAnimBg="0"/>
      <p:bldP spid="32801" grpId="0" autoUpdateAnimBg="0"/>
      <p:bldP spid="32802" grpId="0" autoUpdateAnimBg="0"/>
      <p:bldP spid="32803" grpId="0" autoUpdateAnimBg="0"/>
      <p:bldP spid="32810" grpId="0" autoUpdateAnimBg="0"/>
      <p:bldP spid="32811" grpId="0" autoUpdateAnimBg="0"/>
      <p:bldP spid="32812" grpId="0" animBg="1" autoUpdateAnimBg="0"/>
      <p:bldP spid="32813"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Mutations</a:t>
            </a:r>
          </a:p>
        </p:txBody>
      </p:sp>
      <p:sp>
        <p:nvSpPr>
          <p:cNvPr id="3" name="Content Placeholder 2"/>
          <p:cNvSpPr>
            <a:spLocks noGrp="1"/>
          </p:cNvSpPr>
          <p:nvPr>
            <p:ph idx="1"/>
          </p:nvPr>
        </p:nvSpPr>
        <p:spPr>
          <a:xfrm>
            <a:off x="435428" y="1417638"/>
            <a:ext cx="8022771" cy="5181600"/>
          </a:xfrm>
        </p:spPr>
        <p:txBody>
          <a:bodyPr>
            <a:normAutofit/>
          </a:bodyPr>
          <a:lstStyle/>
          <a:p>
            <a:pPr lvl="0">
              <a:spcBef>
                <a:spcPts val="1500"/>
              </a:spcBef>
            </a:pPr>
            <a:r>
              <a:rPr lang="en-GB" altLang="zh-CN" sz="2400" dirty="0"/>
              <a:t>A mutation is a </a:t>
            </a:r>
            <a:r>
              <a:rPr lang="en-GB" altLang="zh-CN" sz="2400" b="1" dirty="0"/>
              <a:t>change in a gene</a:t>
            </a:r>
            <a:r>
              <a:rPr lang="en-US" altLang="zh-CN" sz="2400" b="1" dirty="0"/>
              <a:t>/</a:t>
            </a:r>
            <a:r>
              <a:rPr lang="zh-CN" altLang="en-US" sz="2400" b="1" dirty="0"/>
              <a:t> </a:t>
            </a:r>
            <a:r>
              <a:rPr lang="en-US" altLang="zh-CN" sz="2400" b="1" dirty="0"/>
              <a:t>DNA</a:t>
            </a:r>
            <a:r>
              <a:rPr lang="zh-CN" altLang="en-US" sz="2400" b="1" dirty="0"/>
              <a:t> </a:t>
            </a:r>
            <a:r>
              <a:rPr lang="en-US" altLang="zh-CN" sz="2400" b="1" dirty="0"/>
              <a:t>sequence</a:t>
            </a:r>
            <a:r>
              <a:rPr lang="en-GB" altLang="zh-CN" sz="2400" b="1" dirty="0"/>
              <a:t> or chromosome</a:t>
            </a:r>
            <a:r>
              <a:rPr lang="en-GB" altLang="zh-CN" sz="2400" dirty="0"/>
              <a:t>.</a:t>
            </a:r>
            <a:endParaRPr lang="zh-CN" altLang="en-US" sz="2400" dirty="0"/>
          </a:p>
          <a:p>
            <a:pPr>
              <a:spcBef>
                <a:spcPts val="1500"/>
              </a:spcBef>
            </a:pPr>
            <a:r>
              <a:rPr lang="en-US" altLang="zh-CN" sz="2400" dirty="0"/>
              <a:t>Examples</a:t>
            </a:r>
            <a:r>
              <a:rPr lang="zh-CN" altLang="en-US" sz="2400" dirty="0"/>
              <a:t> </a:t>
            </a:r>
            <a:r>
              <a:rPr lang="en-US" altLang="zh-CN" sz="2400" dirty="0"/>
              <a:t>of</a:t>
            </a:r>
            <a:r>
              <a:rPr lang="zh-CN" altLang="en-US" sz="2400" dirty="0"/>
              <a:t> </a:t>
            </a:r>
            <a:r>
              <a:rPr lang="en-US" altLang="zh-CN" sz="2400" dirty="0"/>
              <a:t>g</a:t>
            </a:r>
            <a:r>
              <a:rPr lang="en-GB" altLang="zh-CN" sz="2400" dirty="0" err="1"/>
              <a:t>ene</a:t>
            </a:r>
            <a:r>
              <a:rPr lang="en-GB" altLang="zh-CN" sz="2400" dirty="0"/>
              <a:t> mutations in humans:</a:t>
            </a:r>
          </a:p>
          <a:p>
            <a:pPr>
              <a:spcBef>
                <a:spcPts val="1500"/>
              </a:spcBef>
            </a:pPr>
            <a:r>
              <a:rPr lang="en-GB" altLang="zh-CN" sz="2400" dirty="0"/>
              <a:t>Albinism– cannot make melanin pigment (danger of skin damage).</a:t>
            </a:r>
          </a:p>
          <a:p>
            <a:pPr>
              <a:spcBef>
                <a:spcPts val="1500"/>
              </a:spcBef>
            </a:pPr>
            <a:r>
              <a:rPr lang="en-GB" altLang="zh-CN" sz="2400" dirty="0"/>
              <a:t>Sickle cell anaemia</a:t>
            </a:r>
          </a:p>
          <a:p>
            <a:pPr>
              <a:spcBef>
                <a:spcPts val="1500"/>
              </a:spcBef>
            </a:pPr>
            <a:r>
              <a:rPr lang="en-GB" altLang="zh-CN" sz="2400" dirty="0"/>
              <a:t>Cystic fibrosis</a:t>
            </a:r>
          </a:p>
          <a:p>
            <a:pPr>
              <a:spcBef>
                <a:spcPts val="1500"/>
              </a:spcBef>
            </a:pPr>
            <a:r>
              <a:rPr lang="en-GB" altLang="zh-CN" sz="2400" dirty="0"/>
              <a:t>Haemophilia</a:t>
            </a:r>
          </a:p>
          <a:p>
            <a:pPr>
              <a:spcBef>
                <a:spcPts val="1500"/>
              </a:spcBef>
            </a:pPr>
            <a:r>
              <a:rPr lang="en-GB" altLang="zh-CN" sz="2400" dirty="0"/>
              <a:t>Colour blindness</a:t>
            </a:r>
          </a:p>
          <a:p>
            <a:pPr>
              <a:spcBef>
                <a:spcPts val="1500"/>
              </a:spcBef>
            </a:pPr>
            <a:r>
              <a:rPr lang="en-GB" altLang="zh-CN" sz="2400" dirty="0"/>
              <a:t>Dwarfism</a:t>
            </a:r>
          </a:p>
        </p:txBody>
      </p:sp>
      <p:pic>
        <p:nvPicPr>
          <p:cNvPr id="6" name="图片 5">
            <a:extLst>
              <a:ext uri="{FF2B5EF4-FFF2-40B4-BE49-F238E27FC236}">
                <a16:creationId xmlns:a16="http://schemas.microsoft.com/office/drawing/2014/main" id="{B0C8A299-A56E-894C-AB77-17B5BC032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682" y="3733801"/>
            <a:ext cx="4489318" cy="3124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C365C8-4996-4727-851B-ABD44DD129F3}"/>
</file>

<file path=customXml/itemProps2.xml><?xml version="1.0" encoding="utf-8"?>
<ds:datastoreItem xmlns:ds="http://schemas.openxmlformats.org/officeDocument/2006/customXml" ds:itemID="{598EFBC2-FCCC-4B74-B322-19562056A995}"/>
</file>

<file path=customXml/itemProps3.xml><?xml version="1.0" encoding="utf-8"?>
<ds:datastoreItem xmlns:ds="http://schemas.openxmlformats.org/officeDocument/2006/customXml" ds:itemID="{3C28A3B4-2A0D-48FD-8A5F-446073F9826C}"/>
</file>

<file path=docProps/app.xml><?xml version="1.0" encoding="utf-8"?>
<Properties xmlns="http://schemas.openxmlformats.org/officeDocument/2006/extended-properties" xmlns:vt="http://schemas.openxmlformats.org/officeDocument/2006/docPropsVTypes">
  <TotalTime>3087</TotalTime>
  <Words>2688</Words>
  <Application>Microsoft Macintosh PowerPoint</Application>
  <PresentationFormat>全屏显示(4:3)</PresentationFormat>
  <Paragraphs>214</Paragraphs>
  <Slides>35</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Arial</vt:lpstr>
      <vt:lpstr>Calibri</vt:lpstr>
      <vt:lpstr>Comic Sans MS</vt:lpstr>
      <vt:lpstr>Times New Roman</vt:lpstr>
      <vt:lpstr>Office Theme</vt:lpstr>
      <vt:lpstr>Variation</vt:lpstr>
      <vt:lpstr>Variation</vt:lpstr>
      <vt:lpstr>Variation</vt:lpstr>
      <vt:lpstr>Variation</vt:lpstr>
      <vt:lpstr>Histogram</vt:lpstr>
      <vt:lpstr>Sources of genetic variation</vt:lpstr>
      <vt:lpstr>Law of independent assortment</vt:lpstr>
      <vt:lpstr>Recombinations</vt:lpstr>
      <vt:lpstr>Mutations</vt:lpstr>
      <vt:lpstr>Albinism</vt:lpstr>
      <vt:lpstr>Albinism</vt:lpstr>
      <vt:lpstr>epistasis</vt:lpstr>
      <vt:lpstr>epistasis</vt:lpstr>
      <vt:lpstr>Sickle cell anaemia</vt:lpstr>
      <vt:lpstr>Sickle cell anaemia</vt:lpstr>
      <vt:lpstr>Cystic fibrosis</vt:lpstr>
      <vt:lpstr>PowerPoint 演示文稿</vt:lpstr>
      <vt:lpstr>Mutations</vt:lpstr>
      <vt:lpstr>PowerPoint 演示文稿</vt:lpstr>
      <vt:lpstr>Mutations</vt:lpstr>
      <vt:lpstr>Mutations</vt:lpstr>
      <vt:lpstr>Radiation</vt:lpstr>
      <vt:lpstr>Radiation</vt:lpstr>
      <vt:lpstr>PowerPoint 演示文稿</vt:lpstr>
      <vt:lpstr>Radiation</vt:lpstr>
      <vt:lpstr>Ionising radiation</vt:lpstr>
      <vt:lpstr>PowerPoint 演示文稿</vt:lpstr>
      <vt:lpstr>Question 1</vt:lpstr>
      <vt:lpstr>Question 2</vt:lpstr>
      <vt:lpstr>Question 3</vt:lpstr>
      <vt:lpstr>Question 4</vt:lpstr>
      <vt:lpstr>Question 5</vt:lpstr>
      <vt:lpstr>Question 6</vt:lpstr>
      <vt:lpstr>Question 7</vt:lpstr>
      <vt:lpstr>Question 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dc:title>
  <dc:creator>c.curtis</dc:creator>
  <cp:lastModifiedBy>柴 文婷</cp:lastModifiedBy>
  <cp:revision>109</cp:revision>
  <dcterms:created xsi:type="dcterms:W3CDTF">2013-12-06T03:12:22Z</dcterms:created>
  <dcterms:modified xsi:type="dcterms:W3CDTF">2020-12-30T01:23:39Z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